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3" r:id="rId2"/>
    <p:sldId id="256" r:id="rId3"/>
    <p:sldId id="294" r:id="rId4"/>
    <p:sldId id="280" r:id="rId5"/>
    <p:sldId id="295" r:id="rId6"/>
    <p:sldId id="296" r:id="rId7"/>
    <p:sldId id="297" r:id="rId8"/>
    <p:sldId id="298" r:id="rId9"/>
    <p:sldId id="299" r:id="rId10"/>
    <p:sldId id="300" r:id="rId11"/>
    <p:sldId id="301" r:id="rId12"/>
    <p:sldId id="302" r:id="rId13"/>
    <p:sldId id="303" r:id="rId14"/>
    <p:sldId id="304" r:id="rId15"/>
    <p:sldId id="310" r:id="rId16"/>
    <p:sldId id="305" r:id="rId17"/>
    <p:sldId id="306" r:id="rId18"/>
    <p:sldId id="307" r:id="rId19"/>
    <p:sldId id="308" r:id="rId20"/>
    <p:sldId id="309" r:id="rId21"/>
    <p:sldId id="311" r:id="rId22"/>
    <p:sldId id="312" r:id="rId23"/>
    <p:sldId id="313" r:id="rId24"/>
    <p:sldId id="314" r:id="rId25"/>
    <p:sldId id="315" r:id="rId26"/>
    <p:sldId id="316" r:id="rId27"/>
    <p:sldId id="317" r:id="rId28"/>
    <p:sldId id="324" r:id="rId29"/>
    <p:sldId id="321" r:id="rId30"/>
    <p:sldId id="322" r:id="rId31"/>
    <p:sldId id="3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FF0000"/>
    <a:srgbClr val="900808"/>
    <a:srgbClr val="8A0E0E"/>
    <a:srgbClr val="86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11533-8632-4D91-BE1F-4341FC9C436A}" v="233" dt="2024-09-21T19:36:55.019"/>
    <p1510:client id="{71EDE93C-B619-4D8D-B7E3-E87910FC1828}" v="1" dt="2024-09-21T12:51:27.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524" autoAdjust="0"/>
  </p:normalViewPr>
  <p:slideViewPr>
    <p:cSldViewPr snapToGrid="0">
      <p:cViewPr varScale="1">
        <p:scale>
          <a:sx n="117" d="100"/>
          <a:sy n="117" d="100"/>
        </p:scale>
        <p:origin x="10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ליאור ז'יגלו" userId="f3b2de73-1f67-40cf-be06-2591c3d55995" providerId="ADAL" clId="{19911533-8632-4D91-BE1F-4341FC9C436A}"/>
    <pc:docChg chg="undo custSel addSld delSld modSld">
      <pc:chgData name="ליאור ז'יגלו" userId="f3b2de73-1f67-40cf-be06-2591c3d55995" providerId="ADAL" clId="{19911533-8632-4D91-BE1F-4341FC9C436A}" dt="2024-09-21T19:36:55.019" v="10076"/>
      <pc:docMkLst>
        <pc:docMk/>
      </pc:docMkLst>
      <pc:sldChg chg="del">
        <pc:chgData name="ליאור ז'יגלו" userId="f3b2de73-1f67-40cf-be06-2591c3d55995" providerId="ADAL" clId="{19911533-8632-4D91-BE1F-4341FC9C436A}" dt="2024-09-07T11:22:20.757" v="235" actId="47"/>
        <pc:sldMkLst>
          <pc:docMk/>
          <pc:sldMk cId="2818503780" sldId="259"/>
        </pc:sldMkLst>
      </pc:sldChg>
      <pc:sldChg chg="del">
        <pc:chgData name="ליאור ז'יגלו" userId="f3b2de73-1f67-40cf-be06-2591c3d55995" providerId="ADAL" clId="{19911533-8632-4D91-BE1F-4341FC9C436A}" dt="2024-09-07T11:26:42.612" v="398" actId="47"/>
        <pc:sldMkLst>
          <pc:docMk/>
          <pc:sldMk cId="53960441" sldId="260"/>
        </pc:sldMkLst>
      </pc:sldChg>
      <pc:sldChg chg="del">
        <pc:chgData name="ליאור ז'יגלו" userId="f3b2de73-1f67-40cf-be06-2591c3d55995" providerId="ADAL" clId="{19911533-8632-4D91-BE1F-4341FC9C436A}" dt="2024-09-07T11:28:55.582" v="465" actId="47"/>
        <pc:sldMkLst>
          <pc:docMk/>
          <pc:sldMk cId="920242932" sldId="265"/>
        </pc:sldMkLst>
      </pc:sldChg>
      <pc:sldChg chg="del">
        <pc:chgData name="ליאור ז'יגלו" userId="f3b2de73-1f67-40cf-be06-2591c3d55995" providerId="ADAL" clId="{19911533-8632-4D91-BE1F-4341FC9C436A}" dt="2024-09-07T11:28:17.151" v="437" actId="47"/>
        <pc:sldMkLst>
          <pc:docMk/>
          <pc:sldMk cId="3285640236" sldId="266"/>
        </pc:sldMkLst>
      </pc:sldChg>
      <pc:sldChg chg="del">
        <pc:chgData name="ליאור ז'יגלו" userId="f3b2de73-1f67-40cf-be06-2591c3d55995" providerId="ADAL" clId="{19911533-8632-4D91-BE1F-4341FC9C436A}" dt="2024-09-07T11:25:28.850" v="364" actId="47"/>
        <pc:sldMkLst>
          <pc:docMk/>
          <pc:sldMk cId="2642349380" sldId="274"/>
        </pc:sldMkLst>
      </pc:sldChg>
      <pc:sldChg chg="add del">
        <pc:chgData name="ליאור ז'יגלו" userId="f3b2de73-1f67-40cf-be06-2591c3d55995" providerId="ADAL" clId="{19911533-8632-4D91-BE1F-4341FC9C436A}" dt="2024-09-07T11:34:41.172" v="604" actId="47"/>
        <pc:sldMkLst>
          <pc:docMk/>
          <pc:sldMk cId="2817553919" sldId="275"/>
        </pc:sldMkLst>
      </pc:sldChg>
      <pc:sldChg chg="del">
        <pc:chgData name="ליאור ז'יגלו" userId="f3b2de73-1f67-40cf-be06-2591c3d55995" providerId="ADAL" clId="{19911533-8632-4D91-BE1F-4341FC9C436A}" dt="2024-09-07T11:37:52.646" v="833" actId="47"/>
        <pc:sldMkLst>
          <pc:docMk/>
          <pc:sldMk cId="1683348663" sldId="276"/>
        </pc:sldMkLst>
      </pc:sldChg>
      <pc:sldChg chg="del">
        <pc:chgData name="ליאור ז'יגלו" userId="f3b2de73-1f67-40cf-be06-2591c3d55995" providerId="ADAL" clId="{19911533-8632-4D91-BE1F-4341FC9C436A}" dt="2024-09-07T11:34:02.150" v="554" actId="47"/>
        <pc:sldMkLst>
          <pc:docMk/>
          <pc:sldMk cId="3625491147" sldId="277"/>
        </pc:sldMkLst>
      </pc:sldChg>
      <pc:sldChg chg="del">
        <pc:chgData name="ליאור ז'יגלו" userId="f3b2de73-1f67-40cf-be06-2591c3d55995" providerId="ADAL" clId="{19911533-8632-4D91-BE1F-4341FC9C436A}" dt="2024-09-07T11:24:50.998" v="324" actId="47"/>
        <pc:sldMkLst>
          <pc:docMk/>
          <pc:sldMk cId="1672457152" sldId="278"/>
        </pc:sldMkLst>
      </pc:sldChg>
      <pc:sldChg chg="addSp delSp modSp mod modNotesTx">
        <pc:chgData name="ליאור ז'יגלו" userId="f3b2de73-1f67-40cf-be06-2591c3d55995" providerId="ADAL" clId="{19911533-8632-4D91-BE1F-4341FC9C436A}" dt="2024-09-17T17:12:58.525" v="2832" actId="20577"/>
        <pc:sldMkLst>
          <pc:docMk/>
          <pc:sldMk cId="525502754" sldId="280"/>
        </pc:sldMkLst>
        <pc:spChg chg="mod">
          <ac:chgData name="ליאור ז'יגלו" userId="f3b2de73-1f67-40cf-be06-2591c3d55995" providerId="ADAL" clId="{19911533-8632-4D91-BE1F-4341FC9C436A}" dt="2024-09-17T17:11:45.728" v="2717" actId="14100"/>
          <ac:spMkLst>
            <pc:docMk/>
            <pc:sldMk cId="525502754" sldId="280"/>
            <ac:spMk id="3" creationId="{49717A23-2C80-D41A-710A-81AE284153F9}"/>
          </ac:spMkLst>
        </pc:spChg>
        <pc:spChg chg="mod">
          <ac:chgData name="ליאור ז'יגלו" userId="f3b2de73-1f67-40cf-be06-2591c3d55995" providerId="ADAL" clId="{19911533-8632-4D91-BE1F-4341FC9C436A}" dt="2024-09-13T11:08:45.713" v="1955" actId="20577"/>
          <ac:spMkLst>
            <pc:docMk/>
            <pc:sldMk cId="525502754" sldId="280"/>
            <ac:spMk id="8" creationId="{7AEA9744-B5D4-D5DC-DE51-97E6F752E7B2}"/>
          </ac:spMkLst>
        </pc:spChg>
        <pc:picChg chg="add del mod">
          <ac:chgData name="ליאור ז'יגלו" userId="f3b2de73-1f67-40cf-be06-2591c3d55995" providerId="ADAL" clId="{19911533-8632-4D91-BE1F-4341FC9C436A}" dt="2024-09-13T11:05:11.769" v="1954" actId="21"/>
          <ac:picMkLst>
            <pc:docMk/>
            <pc:sldMk cId="525502754" sldId="280"/>
            <ac:picMk id="6" creationId="{645C5379-B55A-2651-8B4F-4B56B8AE19BE}"/>
          </ac:picMkLst>
        </pc:picChg>
        <pc:picChg chg="add mod">
          <ac:chgData name="ליאור ז'יגלו" userId="f3b2de73-1f67-40cf-be06-2591c3d55995" providerId="ADAL" clId="{19911533-8632-4D91-BE1F-4341FC9C436A}" dt="2024-09-13T11:08:59.836" v="1961" actId="1076"/>
          <ac:picMkLst>
            <pc:docMk/>
            <pc:sldMk cId="525502754" sldId="280"/>
            <ac:picMk id="12" creationId="{F8D3A596-6071-5E68-EBA8-BB54F18E2EBC}"/>
          </ac:picMkLst>
        </pc:picChg>
      </pc:sldChg>
      <pc:sldChg chg="del">
        <pc:chgData name="ליאור ז'יגלו" userId="f3b2de73-1f67-40cf-be06-2591c3d55995" providerId="ADAL" clId="{19911533-8632-4D91-BE1F-4341FC9C436A}" dt="2024-09-07T11:17:44.596" v="22" actId="47"/>
        <pc:sldMkLst>
          <pc:docMk/>
          <pc:sldMk cId="225953238" sldId="282"/>
        </pc:sldMkLst>
      </pc:sldChg>
      <pc:sldChg chg="del">
        <pc:chgData name="ליאור ז'יגלו" userId="f3b2de73-1f67-40cf-be06-2591c3d55995" providerId="ADAL" clId="{19911533-8632-4D91-BE1F-4341FC9C436A}" dt="2024-09-07T11:20:29.896" v="158" actId="47"/>
        <pc:sldMkLst>
          <pc:docMk/>
          <pc:sldMk cId="3065504598" sldId="283"/>
        </pc:sldMkLst>
      </pc:sldChg>
      <pc:sldChg chg="add del">
        <pc:chgData name="ליאור ז'יגלו" userId="f3b2de73-1f67-40cf-be06-2591c3d55995" providerId="ADAL" clId="{19911533-8632-4D91-BE1F-4341FC9C436A}" dt="2024-09-07T11:21:07.484" v="199" actId="47"/>
        <pc:sldMkLst>
          <pc:docMk/>
          <pc:sldMk cId="468240417" sldId="284"/>
        </pc:sldMkLst>
      </pc:sldChg>
      <pc:sldChg chg="addSp modSp del">
        <pc:chgData name="ליאור ז'יגלו" userId="f3b2de73-1f67-40cf-be06-2591c3d55995" providerId="ADAL" clId="{19911533-8632-4D91-BE1F-4341FC9C436A}" dt="2024-09-07T11:23:53.014" v="276" actId="47"/>
        <pc:sldMkLst>
          <pc:docMk/>
          <pc:sldMk cId="596574140" sldId="285"/>
        </pc:sldMkLst>
        <pc:picChg chg="add mod">
          <ac:chgData name="ליאור ז'יגלו" userId="f3b2de73-1f67-40cf-be06-2591c3d55995" providerId="ADAL" clId="{19911533-8632-4D91-BE1F-4341FC9C436A}" dt="2024-09-07T11:23:16.465" v="264"/>
          <ac:picMkLst>
            <pc:docMk/>
            <pc:sldMk cId="596574140" sldId="285"/>
            <ac:picMk id="8" creationId="{1859AC58-5360-1D6D-1425-91883550C750}"/>
          </ac:picMkLst>
        </pc:picChg>
      </pc:sldChg>
      <pc:sldChg chg="del">
        <pc:chgData name="ליאור ז'יגלו" userId="f3b2de73-1f67-40cf-be06-2591c3d55995" providerId="ADAL" clId="{19911533-8632-4D91-BE1F-4341FC9C436A}" dt="2024-09-07T11:35:18.192" v="633" actId="47"/>
        <pc:sldMkLst>
          <pc:docMk/>
          <pc:sldMk cId="3828826142" sldId="286"/>
        </pc:sldMkLst>
      </pc:sldChg>
      <pc:sldChg chg="delSp modSp del mod">
        <pc:chgData name="ליאור ז'יגלו" userId="f3b2de73-1f67-40cf-be06-2591c3d55995" providerId="ADAL" clId="{19911533-8632-4D91-BE1F-4341FC9C436A}" dt="2024-09-07T11:35:55.510" v="672" actId="47"/>
        <pc:sldMkLst>
          <pc:docMk/>
          <pc:sldMk cId="1388175493" sldId="287"/>
        </pc:sldMkLst>
        <pc:spChg chg="mod">
          <ac:chgData name="ליאור ז'יגלו" userId="f3b2de73-1f67-40cf-be06-2591c3d55995" providerId="ADAL" clId="{19911533-8632-4D91-BE1F-4341FC9C436A}" dt="2024-09-07T11:35:30.391" v="635" actId="20577"/>
          <ac:spMkLst>
            <pc:docMk/>
            <pc:sldMk cId="1388175493" sldId="287"/>
            <ac:spMk id="2" creationId="{C654D783-1FF7-7E6A-EA1C-9C5B2908D61F}"/>
          </ac:spMkLst>
        </pc:spChg>
        <pc:picChg chg="del">
          <ac:chgData name="ליאור ז'יגלו" userId="f3b2de73-1f67-40cf-be06-2591c3d55995" providerId="ADAL" clId="{19911533-8632-4D91-BE1F-4341FC9C436A}" dt="2024-09-07T11:35:29.553" v="634" actId="478"/>
          <ac:picMkLst>
            <pc:docMk/>
            <pc:sldMk cId="1388175493" sldId="287"/>
            <ac:picMk id="5" creationId="{D1ACBD21-C6FB-A7FC-0BF8-FE82C941B824}"/>
          </ac:picMkLst>
        </pc:picChg>
      </pc:sldChg>
      <pc:sldChg chg="del">
        <pc:chgData name="ליאור ז'יגלו" userId="f3b2de73-1f67-40cf-be06-2591c3d55995" providerId="ADAL" clId="{19911533-8632-4D91-BE1F-4341FC9C436A}" dt="2024-09-07T11:37:28.956" v="816" actId="47"/>
        <pc:sldMkLst>
          <pc:docMk/>
          <pc:sldMk cId="3597351902" sldId="288"/>
        </pc:sldMkLst>
      </pc:sldChg>
      <pc:sldChg chg="del">
        <pc:chgData name="ליאור ז'יגלו" userId="f3b2de73-1f67-40cf-be06-2591c3d55995" providerId="ADAL" clId="{19911533-8632-4D91-BE1F-4341FC9C436A}" dt="2024-09-07T11:40:07.142" v="918" actId="47"/>
        <pc:sldMkLst>
          <pc:docMk/>
          <pc:sldMk cId="2644336525" sldId="289"/>
        </pc:sldMkLst>
      </pc:sldChg>
      <pc:sldChg chg="add del">
        <pc:chgData name="ליאור ז'יגלו" userId="f3b2de73-1f67-40cf-be06-2591c3d55995" providerId="ADAL" clId="{19911533-8632-4D91-BE1F-4341FC9C436A}" dt="2024-09-07T11:39:07.872" v="884" actId="47"/>
        <pc:sldMkLst>
          <pc:docMk/>
          <pc:sldMk cId="316735225" sldId="290"/>
        </pc:sldMkLst>
      </pc:sldChg>
      <pc:sldChg chg="del">
        <pc:chgData name="ליאור ז'יגלו" userId="f3b2de73-1f67-40cf-be06-2591c3d55995" providerId="ADAL" clId="{19911533-8632-4D91-BE1F-4341FC9C436A}" dt="2024-09-07T11:39:41.481" v="902" actId="47"/>
        <pc:sldMkLst>
          <pc:docMk/>
          <pc:sldMk cId="1994201109" sldId="291"/>
        </pc:sldMkLst>
      </pc:sldChg>
      <pc:sldChg chg="del">
        <pc:chgData name="ליאור ז'יגלו" userId="f3b2de73-1f67-40cf-be06-2591c3d55995" providerId="ADAL" clId="{19911533-8632-4D91-BE1F-4341FC9C436A}" dt="2024-09-07T11:37:33.810" v="817" actId="47"/>
        <pc:sldMkLst>
          <pc:docMk/>
          <pc:sldMk cId="0" sldId="292"/>
        </pc:sldMkLst>
      </pc:sldChg>
      <pc:sldChg chg="modSp mod">
        <pc:chgData name="ליאור ז'יגלו" userId="f3b2de73-1f67-40cf-be06-2591c3d55995" providerId="ADAL" clId="{19911533-8632-4D91-BE1F-4341FC9C436A}" dt="2024-09-13T11:09:52.477" v="1965" actId="1076"/>
        <pc:sldMkLst>
          <pc:docMk/>
          <pc:sldMk cId="0" sldId="293"/>
        </pc:sldMkLst>
        <pc:spChg chg="mod">
          <ac:chgData name="ליאור ז'יגלו" userId="f3b2de73-1f67-40cf-be06-2591c3d55995" providerId="ADAL" clId="{19911533-8632-4D91-BE1F-4341FC9C436A}" dt="2024-09-13T10:59:42.356" v="1896" actId="20577"/>
          <ac:spMkLst>
            <pc:docMk/>
            <pc:sldMk cId="0" sldId="293"/>
            <ac:spMk id="209" creationId="{00000000-0000-0000-0000-000000000000}"/>
          </ac:spMkLst>
        </pc:spChg>
        <pc:picChg chg="mod">
          <ac:chgData name="ליאור ז'יגלו" userId="f3b2de73-1f67-40cf-be06-2591c3d55995" providerId="ADAL" clId="{19911533-8632-4D91-BE1F-4341FC9C436A}" dt="2024-09-13T11:09:52.477" v="1965" actId="1076"/>
          <ac:picMkLst>
            <pc:docMk/>
            <pc:sldMk cId="0" sldId="293"/>
            <ac:picMk id="2" creationId="{4F878F2D-61C3-D701-CF1A-20562202707C}"/>
          </ac:picMkLst>
        </pc:picChg>
      </pc:sldChg>
      <pc:sldChg chg="addSp delSp modSp mod modNotesTx">
        <pc:chgData name="ליאור ז'יגלו" userId="f3b2de73-1f67-40cf-be06-2591c3d55995" providerId="ADAL" clId="{19911533-8632-4D91-BE1F-4341FC9C436A}" dt="2024-09-21T08:49:49.528" v="4974" actId="20577"/>
        <pc:sldMkLst>
          <pc:docMk/>
          <pc:sldMk cId="0" sldId="294"/>
        </pc:sldMkLst>
        <pc:spChg chg="mod">
          <ac:chgData name="ליאור ז'יגלו" userId="f3b2de73-1f67-40cf-be06-2591c3d55995" providerId="ADAL" clId="{19911533-8632-4D91-BE1F-4341FC9C436A}" dt="2024-09-13T11:13:16.685" v="2007"/>
          <ac:spMkLst>
            <pc:docMk/>
            <pc:sldMk cId="0" sldId="294"/>
            <ac:spMk id="5" creationId="{AFF1816D-932B-8EC9-E0BC-D9EA2A3888F3}"/>
          </ac:spMkLst>
        </pc:spChg>
        <pc:spChg chg="add del mod">
          <ac:chgData name="ליאור ז'יגלו" userId="f3b2de73-1f67-40cf-be06-2591c3d55995" providerId="ADAL" clId="{19911533-8632-4D91-BE1F-4341FC9C436A}" dt="2024-09-13T11:11:59.658" v="1974" actId="478"/>
          <ac:spMkLst>
            <pc:docMk/>
            <pc:sldMk cId="0" sldId="294"/>
            <ac:spMk id="12" creationId="{A95E7BBD-CADD-1FE6-0053-8CFA5238E24F}"/>
          </ac:spMkLst>
        </pc:spChg>
        <pc:spChg chg="add mod">
          <ac:chgData name="ליאור ז'יגלו" userId="f3b2de73-1f67-40cf-be06-2591c3d55995" providerId="ADAL" clId="{19911533-8632-4D91-BE1F-4341FC9C436A}" dt="2024-09-13T11:17:50.754" v="2193" actId="115"/>
          <ac:spMkLst>
            <pc:docMk/>
            <pc:sldMk cId="0" sldId="294"/>
            <ac:spMk id="14" creationId="{431A0CF1-0084-CC59-3A08-9D0272BC59F7}"/>
          </ac:spMkLst>
        </pc:spChg>
        <pc:picChg chg="add mod">
          <ac:chgData name="ליאור ז'יגלו" userId="f3b2de73-1f67-40cf-be06-2591c3d55995" providerId="ADAL" clId="{19911533-8632-4D91-BE1F-4341FC9C436A}" dt="2024-09-13T11:02:06.502" v="1913" actId="1076"/>
          <ac:picMkLst>
            <pc:docMk/>
            <pc:sldMk cId="0" sldId="294"/>
            <ac:picMk id="3" creationId="{A5D3E3B2-2321-3416-5751-78544410E59A}"/>
          </ac:picMkLst>
        </pc:picChg>
        <pc:picChg chg="add mod">
          <ac:chgData name="ליאור ז'יגלו" userId="f3b2de73-1f67-40cf-be06-2591c3d55995" providerId="ADAL" clId="{19911533-8632-4D91-BE1F-4341FC9C436A}" dt="2024-09-13T11:02:49.647" v="1923" actId="1076"/>
          <ac:picMkLst>
            <pc:docMk/>
            <pc:sldMk cId="0" sldId="294"/>
            <ac:picMk id="7" creationId="{7C2099C8-11A8-02B3-1060-B0FF5175AB8C}"/>
          </ac:picMkLst>
        </pc:picChg>
        <pc:picChg chg="add mod">
          <ac:chgData name="ליאור ז'יגלו" userId="f3b2de73-1f67-40cf-be06-2591c3d55995" providerId="ADAL" clId="{19911533-8632-4D91-BE1F-4341FC9C436A}" dt="2024-09-13T11:03:31.485" v="1931" actId="1076"/>
          <ac:picMkLst>
            <pc:docMk/>
            <pc:sldMk cId="0" sldId="294"/>
            <ac:picMk id="9" creationId="{008550F7-6C2D-D2CB-53E3-3BCBD4C5DA3D}"/>
          </ac:picMkLst>
        </pc:picChg>
        <pc:picChg chg="add mod">
          <ac:chgData name="ליאור ז'יגלו" userId="f3b2de73-1f67-40cf-be06-2591c3d55995" providerId="ADAL" clId="{19911533-8632-4D91-BE1F-4341FC9C436A}" dt="2024-09-13T11:04:00.026" v="1938" actId="1076"/>
          <ac:picMkLst>
            <pc:docMk/>
            <pc:sldMk cId="0" sldId="294"/>
            <ac:picMk id="11" creationId="{3B6E8D24-6656-02AB-FAC5-C12F120157C5}"/>
          </ac:picMkLst>
        </pc:picChg>
        <pc:picChg chg="add mod">
          <ac:chgData name="ליאור ז'יגלו" userId="f3b2de73-1f67-40cf-be06-2591c3d55995" providerId="ADAL" clId="{19911533-8632-4D91-BE1F-4341FC9C436A}" dt="2024-09-13T11:12:52.694" v="1996" actId="1076"/>
          <ac:picMkLst>
            <pc:docMk/>
            <pc:sldMk cId="0" sldId="294"/>
            <ac:picMk id="2050" creationId="{B86EFA12-6F80-64C6-2C06-3C85FB2AADEE}"/>
          </ac:picMkLst>
        </pc:picChg>
      </pc:sldChg>
      <pc:sldChg chg="addSp delSp modSp mod">
        <pc:chgData name="ליאור ז'יגלו" userId="f3b2de73-1f67-40cf-be06-2591c3d55995" providerId="ADAL" clId="{19911533-8632-4D91-BE1F-4341FC9C436A}" dt="2024-09-07T11:49:16.458" v="996" actId="21"/>
        <pc:sldMkLst>
          <pc:docMk/>
          <pc:sldMk cId="1169117888" sldId="295"/>
        </pc:sldMkLst>
        <pc:picChg chg="add mod">
          <ac:chgData name="ליאור ז'יגלו" userId="f3b2de73-1f67-40cf-be06-2591c3d55995" providerId="ADAL" clId="{19911533-8632-4D91-BE1F-4341FC9C436A}" dt="2024-09-07T11:47:07.408" v="973"/>
          <ac:picMkLst>
            <pc:docMk/>
            <pc:sldMk cId="1169117888" sldId="295"/>
            <ac:picMk id="3" creationId="{C6FA48AA-D188-A833-FD06-1DBD00E8D492}"/>
          </ac:picMkLst>
        </pc:picChg>
        <pc:picChg chg="add del mod">
          <ac:chgData name="ליאור ז'יגלו" userId="f3b2de73-1f67-40cf-be06-2591c3d55995" providerId="ADAL" clId="{19911533-8632-4D91-BE1F-4341FC9C436A}" dt="2024-09-07T11:49:16.458" v="996" actId="21"/>
          <ac:picMkLst>
            <pc:docMk/>
            <pc:sldMk cId="1169117888" sldId="295"/>
            <ac:picMk id="4" creationId="{2CBA122E-5651-899A-3804-BBFAE7604CEE}"/>
          </ac:picMkLst>
        </pc:picChg>
        <pc:picChg chg="add del mod">
          <ac:chgData name="ליאור ז'יגלו" userId="f3b2de73-1f67-40cf-be06-2591c3d55995" providerId="ADAL" clId="{19911533-8632-4D91-BE1F-4341FC9C436A}" dt="2024-09-07T11:46:48.913" v="962" actId="21"/>
          <ac:picMkLst>
            <pc:docMk/>
            <pc:sldMk cId="1169117888" sldId="295"/>
            <ac:picMk id="9" creationId="{C6FA48AA-D188-A833-FD06-1DBD00E8D492}"/>
          </ac:picMkLst>
        </pc:picChg>
      </pc:sldChg>
      <pc:sldChg chg="addSp delSp modSp mod modNotesTx">
        <pc:chgData name="ליאור ז'יגלו" userId="f3b2de73-1f67-40cf-be06-2591c3d55995" providerId="ADAL" clId="{19911533-8632-4D91-BE1F-4341FC9C436A}" dt="2024-09-17T17:23:41.922" v="3723" actId="20577"/>
        <pc:sldMkLst>
          <pc:docMk/>
          <pc:sldMk cId="560697569" sldId="296"/>
        </pc:sldMkLst>
        <pc:spChg chg="mod">
          <ac:chgData name="ליאור ז'יגלו" userId="f3b2de73-1f67-40cf-be06-2591c3d55995" providerId="ADAL" clId="{19911533-8632-4D91-BE1F-4341FC9C436A}" dt="2024-09-07T11:57:01.896" v="1083" actId="2711"/>
          <ac:spMkLst>
            <pc:docMk/>
            <pc:sldMk cId="560697569" sldId="296"/>
            <ac:spMk id="2" creationId="{D653F776-4B9E-7B7C-45B3-AB4131390909}"/>
          </ac:spMkLst>
        </pc:spChg>
        <pc:spChg chg="mod">
          <ac:chgData name="ליאור ז'יגלו" userId="f3b2de73-1f67-40cf-be06-2591c3d55995" providerId="ADAL" clId="{19911533-8632-4D91-BE1F-4341FC9C436A}" dt="2024-09-07T11:47:14.602" v="974" actId="20577"/>
          <ac:spMkLst>
            <pc:docMk/>
            <pc:sldMk cId="560697569" sldId="296"/>
            <ac:spMk id="236" creationId="{00000000-0000-0000-0000-000000000000}"/>
          </ac:spMkLst>
        </pc:spChg>
        <pc:picChg chg="mod">
          <ac:chgData name="ליאור ז'יגלו" userId="f3b2de73-1f67-40cf-be06-2591c3d55995" providerId="ADAL" clId="{19911533-8632-4D91-BE1F-4341FC9C436A}" dt="2024-09-13T11:21:19.552" v="2201" actId="1076"/>
          <ac:picMkLst>
            <pc:docMk/>
            <pc:sldMk cId="560697569" sldId="296"/>
            <ac:picMk id="3" creationId="{DDDDD65A-7C07-81FC-5284-CC3BADBC8609}"/>
          </ac:picMkLst>
        </pc:picChg>
        <pc:picChg chg="mod">
          <ac:chgData name="ליאור ז'יגלו" userId="f3b2de73-1f67-40cf-be06-2591c3d55995" providerId="ADAL" clId="{19911533-8632-4D91-BE1F-4341FC9C436A}" dt="2024-09-13T11:21:09.356" v="2200" actId="1076"/>
          <ac:picMkLst>
            <pc:docMk/>
            <pc:sldMk cId="560697569" sldId="296"/>
            <ac:picMk id="6" creationId="{D57283D2-27E7-4220-2029-58E9A051B697}"/>
          </ac:picMkLst>
        </pc:picChg>
        <pc:picChg chg="add mod modCrop">
          <ac:chgData name="ליאור ז'יגלו" userId="f3b2de73-1f67-40cf-be06-2591c3d55995" providerId="ADAL" clId="{19911533-8632-4D91-BE1F-4341FC9C436A}" dt="2024-09-07T11:48:31.420" v="982" actId="732"/>
          <ac:picMkLst>
            <pc:docMk/>
            <pc:sldMk cId="560697569" sldId="296"/>
            <ac:picMk id="7" creationId="{BA142AFD-37BF-5824-8725-E73EEBBF0C82}"/>
          </ac:picMkLst>
        </pc:picChg>
        <pc:picChg chg="add del mod">
          <ac:chgData name="ליאור ז'יגלו" userId="f3b2de73-1f67-40cf-be06-2591c3d55995" providerId="ADAL" clId="{19911533-8632-4D91-BE1F-4341FC9C436A}" dt="2024-09-13T11:20:58.877" v="2197" actId="22"/>
          <ac:picMkLst>
            <pc:docMk/>
            <pc:sldMk cId="560697569" sldId="296"/>
            <ac:picMk id="8" creationId="{7293C787-260D-6E65-3A1C-2C55508E0E03}"/>
          </ac:picMkLst>
        </pc:picChg>
        <pc:picChg chg="add del mod modCrop">
          <ac:chgData name="ליאור ז'יגלו" userId="f3b2de73-1f67-40cf-be06-2591c3d55995" providerId="ADAL" clId="{19911533-8632-4D91-BE1F-4341FC9C436A}" dt="2024-09-07T11:49:04.606" v="989" actId="21"/>
          <ac:picMkLst>
            <pc:docMk/>
            <pc:sldMk cId="560697569" sldId="296"/>
            <ac:picMk id="9" creationId="{2CBA122E-5651-899A-3804-BBFAE7604CEE}"/>
          </ac:picMkLst>
        </pc:picChg>
        <pc:picChg chg="add del mod">
          <ac:chgData name="ליאור ז'יגלו" userId="f3b2de73-1f67-40cf-be06-2591c3d55995" providerId="ADAL" clId="{19911533-8632-4D91-BE1F-4341FC9C436A}" dt="2024-09-07T11:49:39.002" v="1003" actId="21"/>
          <ac:picMkLst>
            <pc:docMk/>
            <pc:sldMk cId="560697569" sldId="296"/>
            <ac:picMk id="10" creationId="{B4145F7B-550A-3A06-3007-5387FF07088B}"/>
          </ac:picMkLst>
        </pc:picChg>
      </pc:sldChg>
      <pc:sldChg chg="addSp modSp">
        <pc:chgData name="ליאור ז'יגלו" userId="f3b2de73-1f67-40cf-be06-2591c3d55995" providerId="ADAL" clId="{19911533-8632-4D91-BE1F-4341FC9C436A}" dt="2024-09-07T11:49:20.760" v="997"/>
        <pc:sldMkLst>
          <pc:docMk/>
          <pc:sldMk cId="1866140258" sldId="297"/>
        </pc:sldMkLst>
        <pc:picChg chg="add mod">
          <ac:chgData name="ליאור ז'יגלו" userId="f3b2de73-1f67-40cf-be06-2591c3d55995" providerId="ADAL" clId="{19911533-8632-4D91-BE1F-4341FC9C436A}" dt="2024-09-07T11:49:20.760" v="997"/>
          <ac:picMkLst>
            <pc:docMk/>
            <pc:sldMk cId="1866140258" sldId="297"/>
            <ac:picMk id="4" creationId="{2CBA122E-5651-899A-3804-BBFAE7604CEE}"/>
          </ac:picMkLst>
        </pc:picChg>
      </pc:sldChg>
      <pc:sldChg chg="addSp modSp mod modNotesTx">
        <pc:chgData name="ליאור ז'יגלו" userId="f3b2de73-1f67-40cf-be06-2591c3d55995" providerId="ADAL" clId="{19911533-8632-4D91-BE1F-4341FC9C436A}" dt="2024-09-17T17:24:32.150" v="3824" actId="20577"/>
        <pc:sldMkLst>
          <pc:docMk/>
          <pc:sldMk cId="3970696248" sldId="298"/>
        </pc:sldMkLst>
        <pc:spChg chg="mod">
          <ac:chgData name="ליאור ז'יגלו" userId="f3b2de73-1f67-40cf-be06-2591c3d55995" providerId="ADAL" clId="{19911533-8632-4D91-BE1F-4341FC9C436A}" dt="2024-09-07T11:57:10.417" v="1084" actId="2711"/>
          <ac:spMkLst>
            <pc:docMk/>
            <pc:sldMk cId="3970696248" sldId="298"/>
            <ac:spMk id="5" creationId="{6320AF8C-5C06-FE73-AF80-803C99D5C564}"/>
          </ac:spMkLst>
        </pc:spChg>
        <pc:spChg chg="mod">
          <ac:chgData name="ליאור ז'יגלו" userId="f3b2de73-1f67-40cf-be06-2591c3d55995" providerId="ADAL" clId="{19911533-8632-4D91-BE1F-4341FC9C436A}" dt="2024-09-07T11:49:43.606" v="1004" actId="20577"/>
          <ac:spMkLst>
            <pc:docMk/>
            <pc:sldMk cId="3970696248" sldId="298"/>
            <ac:spMk id="236" creationId="{00000000-0000-0000-0000-000000000000}"/>
          </ac:spMkLst>
        </pc:spChg>
        <pc:picChg chg="add mod">
          <ac:chgData name="ליאור ז'יגלו" userId="f3b2de73-1f67-40cf-be06-2591c3d55995" providerId="ADAL" clId="{19911533-8632-4D91-BE1F-4341FC9C436A}" dt="2024-09-07T11:49:48.227" v="1006" actId="1076"/>
          <ac:picMkLst>
            <pc:docMk/>
            <pc:sldMk cId="3970696248" sldId="298"/>
            <ac:picMk id="10" creationId="{B4145F7B-550A-3A06-3007-5387FF07088B}"/>
          </ac:picMkLst>
        </pc:picChg>
      </pc:sldChg>
      <pc:sldChg chg="addSp modSp mod modNotesTx">
        <pc:chgData name="ליאור ז'יגלו" userId="f3b2de73-1f67-40cf-be06-2591c3d55995" providerId="ADAL" clId="{19911533-8632-4D91-BE1F-4341FC9C436A}" dt="2024-09-21T18:47:26.021" v="9987" actId="14100"/>
        <pc:sldMkLst>
          <pc:docMk/>
          <pc:sldMk cId="2888698846" sldId="299"/>
        </pc:sldMkLst>
        <pc:spChg chg="mod">
          <ac:chgData name="ליאור ז'יגלו" userId="f3b2de73-1f67-40cf-be06-2591c3d55995" providerId="ADAL" clId="{19911533-8632-4D91-BE1F-4341FC9C436A}" dt="2024-09-07T11:57:15.929" v="1085" actId="2711"/>
          <ac:spMkLst>
            <pc:docMk/>
            <pc:sldMk cId="2888698846" sldId="299"/>
            <ac:spMk id="2" creationId="{4502202C-1320-1DC6-1007-208EC2BD8692}"/>
          </ac:spMkLst>
        </pc:spChg>
        <pc:spChg chg="mod">
          <ac:chgData name="ליאור ז'יגלו" userId="f3b2de73-1f67-40cf-be06-2591c3d55995" providerId="ADAL" clId="{19911533-8632-4D91-BE1F-4341FC9C436A}" dt="2024-09-07T11:57:21.309" v="1086" actId="2711"/>
          <ac:spMkLst>
            <pc:docMk/>
            <pc:sldMk cId="2888698846" sldId="299"/>
            <ac:spMk id="3" creationId="{B4FEF1DD-3640-6D7C-BD2E-97C2CC50FDFB}"/>
          </ac:spMkLst>
        </pc:spChg>
        <pc:spChg chg="mod">
          <ac:chgData name="ליאור ז'יגלו" userId="f3b2de73-1f67-40cf-be06-2591c3d55995" providerId="ADAL" clId="{19911533-8632-4D91-BE1F-4341FC9C436A}" dt="2024-09-07T11:49:52.220" v="1007" actId="20577"/>
          <ac:spMkLst>
            <pc:docMk/>
            <pc:sldMk cId="2888698846" sldId="299"/>
            <ac:spMk id="236" creationId="{00000000-0000-0000-0000-000000000000}"/>
          </ac:spMkLst>
        </pc:spChg>
        <pc:picChg chg="mod">
          <ac:chgData name="ליאור ז'יגלו" userId="f3b2de73-1f67-40cf-be06-2591c3d55995" providerId="ADAL" clId="{19911533-8632-4D91-BE1F-4341FC9C436A}" dt="2024-09-13T10:34:41.947" v="1342" actId="1076"/>
          <ac:picMkLst>
            <pc:docMk/>
            <pc:sldMk cId="2888698846" sldId="299"/>
            <ac:picMk id="6" creationId="{16674EAC-7099-F11B-9362-BAFBA856FD60}"/>
          </ac:picMkLst>
        </pc:picChg>
        <pc:picChg chg="add mod">
          <ac:chgData name="ליאור ז'יגלו" userId="f3b2de73-1f67-40cf-be06-2591c3d55995" providerId="ADAL" clId="{19911533-8632-4D91-BE1F-4341FC9C436A}" dt="2024-09-07T11:49:53.755" v="1008"/>
          <ac:picMkLst>
            <pc:docMk/>
            <pc:sldMk cId="2888698846" sldId="299"/>
            <ac:picMk id="7" creationId="{BC79694F-D3ED-2C42-2AA0-49BC8F89DB44}"/>
          </ac:picMkLst>
        </pc:picChg>
        <pc:cxnChg chg="mod">
          <ac:chgData name="ליאור ז'יגלו" userId="f3b2de73-1f67-40cf-be06-2591c3d55995" providerId="ADAL" clId="{19911533-8632-4D91-BE1F-4341FC9C436A}" dt="2024-09-21T18:47:26.021" v="9987" actId="14100"/>
          <ac:cxnSpMkLst>
            <pc:docMk/>
            <pc:sldMk cId="2888698846" sldId="299"/>
            <ac:cxnSpMk id="10" creationId="{98E703E1-D89E-0077-29C5-004413EDEE49}"/>
          </ac:cxnSpMkLst>
        </pc:cxnChg>
        <pc:cxnChg chg="mod">
          <ac:chgData name="ליאור ז'יגלו" userId="f3b2de73-1f67-40cf-be06-2591c3d55995" providerId="ADAL" clId="{19911533-8632-4D91-BE1F-4341FC9C436A}" dt="2024-09-21T18:47:24.518" v="9986" actId="14100"/>
          <ac:cxnSpMkLst>
            <pc:docMk/>
            <pc:sldMk cId="2888698846" sldId="299"/>
            <ac:cxnSpMk id="13" creationId="{6FA53D83-9179-0987-09B0-16FE7E5B4E0A}"/>
          </ac:cxnSpMkLst>
        </pc:cxnChg>
      </pc:sldChg>
      <pc:sldChg chg="addSp delSp modSp add mod setBg modNotesTx">
        <pc:chgData name="ליאור ז'יגלו" userId="f3b2de73-1f67-40cf-be06-2591c3d55995" providerId="ADAL" clId="{19911533-8632-4D91-BE1F-4341FC9C436A}" dt="2024-09-17T17:29:02.680" v="4105" actId="20577"/>
        <pc:sldMkLst>
          <pc:docMk/>
          <pc:sldMk cId="3425956959" sldId="300"/>
        </pc:sldMkLst>
        <pc:spChg chg="del">
          <ac:chgData name="ליאור ז'יגלו" userId="f3b2de73-1f67-40cf-be06-2591c3d55995" providerId="ADAL" clId="{19911533-8632-4D91-BE1F-4341FC9C436A}" dt="2024-09-07T11:19:39.730" v="153" actId="478"/>
          <ac:spMkLst>
            <pc:docMk/>
            <pc:sldMk cId="3425956959" sldId="300"/>
            <ac:spMk id="2" creationId="{4502202C-1320-1DC6-1007-208EC2BD8692}"/>
          </ac:spMkLst>
        </pc:spChg>
        <pc:spChg chg="del">
          <ac:chgData name="ליאור ז'יגלו" userId="f3b2de73-1f67-40cf-be06-2591c3d55995" providerId="ADAL" clId="{19911533-8632-4D91-BE1F-4341FC9C436A}" dt="2024-09-07T11:19:43.699" v="155" actId="478"/>
          <ac:spMkLst>
            <pc:docMk/>
            <pc:sldMk cId="3425956959" sldId="300"/>
            <ac:spMk id="3" creationId="{B4FEF1DD-3640-6D7C-BD2E-97C2CC50FDFB}"/>
          </ac:spMkLst>
        </pc:spChg>
        <pc:spChg chg="add mod">
          <ac:chgData name="ליאור ז'יגלו" userId="f3b2de73-1f67-40cf-be06-2591c3d55995" providerId="ADAL" clId="{19911533-8632-4D91-BE1F-4341FC9C436A}" dt="2024-09-13T10:33:39.942" v="1316" actId="20577"/>
          <ac:spMkLst>
            <pc:docMk/>
            <pc:sldMk cId="3425956959" sldId="300"/>
            <ac:spMk id="5" creationId="{16FCA7F0-8A98-10A5-2B55-9FAAC25F43D2}"/>
          </ac:spMkLst>
        </pc:spChg>
        <pc:spChg chg="add mod">
          <ac:chgData name="ליאור ז'יגלו" userId="f3b2de73-1f67-40cf-be06-2591c3d55995" providerId="ADAL" clId="{19911533-8632-4D91-BE1F-4341FC9C436A}" dt="2024-09-13T10:33:48.027" v="1320" actId="20577"/>
          <ac:spMkLst>
            <pc:docMk/>
            <pc:sldMk cId="3425956959" sldId="300"/>
            <ac:spMk id="15" creationId="{91CD34B1-DBFF-C039-3379-089CFBC50C30}"/>
          </ac:spMkLst>
        </pc:spChg>
        <pc:spChg chg="add mod">
          <ac:chgData name="ליאור ז'יגלו" userId="f3b2de73-1f67-40cf-be06-2591c3d55995" providerId="ADAL" clId="{19911533-8632-4D91-BE1F-4341FC9C436A}" dt="2024-09-13T10:33:50.959" v="1321" actId="20577"/>
          <ac:spMkLst>
            <pc:docMk/>
            <pc:sldMk cId="3425956959" sldId="300"/>
            <ac:spMk id="16" creationId="{A673813C-0F72-00D1-3746-B4697108C816}"/>
          </ac:spMkLst>
        </pc:spChg>
        <pc:spChg chg="add mod">
          <ac:chgData name="ליאור ז'יגלו" userId="f3b2de73-1f67-40cf-be06-2591c3d55995" providerId="ADAL" clId="{19911533-8632-4D91-BE1F-4341FC9C436A}" dt="2024-09-13T10:33:46.456" v="1319" actId="1076"/>
          <ac:spMkLst>
            <pc:docMk/>
            <pc:sldMk cId="3425956959" sldId="300"/>
            <ac:spMk id="17" creationId="{51E34C44-D954-5F43-73FD-F48EF0D0DB76}"/>
          </ac:spMkLst>
        </pc:spChg>
        <pc:spChg chg="add mod">
          <ac:chgData name="ליאור ז'יגלו" userId="f3b2de73-1f67-40cf-be06-2591c3d55995" providerId="ADAL" clId="{19911533-8632-4D91-BE1F-4341FC9C436A}" dt="2024-09-13T10:33:38.381" v="1315" actId="20577"/>
          <ac:spMkLst>
            <pc:docMk/>
            <pc:sldMk cId="3425956959" sldId="300"/>
            <ac:spMk id="18" creationId="{67401693-4228-5D89-FB78-AA7C22A8C6A2}"/>
          </ac:spMkLst>
        </pc:spChg>
        <pc:spChg chg="mod">
          <ac:chgData name="ליאור ז'יגלו" userId="f3b2de73-1f67-40cf-be06-2591c3d55995" providerId="ADAL" clId="{19911533-8632-4D91-BE1F-4341FC9C436A}" dt="2024-09-07T11:49:56.613" v="1009" actId="20577"/>
          <ac:spMkLst>
            <pc:docMk/>
            <pc:sldMk cId="3425956959" sldId="300"/>
            <ac:spMk id="236" creationId="{00000000-0000-0000-0000-000000000000}"/>
          </ac:spMkLst>
        </pc:spChg>
        <pc:picChg chg="add mod">
          <ac:chgData name="ליאור ז'יגלו" userId="f3b2de73-1f67-40cf-be06-2591c3d55995" providerId="ADAL" clId="{19911533-8632-4D91-BE1F-4341FC9C436A}" dt="2024-09-13T10:33:06.983" v="1308" actId="1076"/>
          <ac:picMkLst>
            <pc:docMk/>
            <pc:sldMk cId="3425956959" sldId="300"/>
            <ac:picMk id="3" creationId="{3AEB735B-8948-5933-BA8E-1B0B1A9589CC}"/>
          </ac:picMkLst>
        </pc:picChg>
        <pc:picChg chg="del">
          <ac:chgData name="ליאור ז'יגלו" userId="f3b2de73-1f67-40cf-be06-2591c3d55995" providerId="ADAL" clId="{19911533-8632-4D91-BE1F-4341FC9C436A}" dt="2024-09-07T11:19:37.686" v="152" actId="478"/>
          <ac:picMkLst>
            <pc:docMk/>
            <pc:sldMk cId="3425956959" sldId="300"/>
            <ac:picMk id="6" creationId="{16674EAC-7099-F11B-9362-BAFBA856FD60}"/>
          </ac:picMkLst>
        </pc:picChg>
        <pc:picChg chg="add mod">
          <ac:chgData name="ליאור ז'יגלו" userId="f3b2de73-1f67-40cf-be06-2591c3d55995" providerId="ADAL" clId="{19911533-8632-4D91-BE1F-4341FC9C436A}" dt="2024-09-07T11:49:57.637" v="1010"/>
          <ac:picMkLst>
            <pc:docMk/>
            <pc:sldMk cId="3425956959" sldId="300"/>
            <ac:picMk id="7" creationId="{AECF3BEE-8C95-8284-A1D2-389C303A3149}"/>
          </ac:picMkLst>
        </pc:picChg>
        <pc:picChg chg="add mod">
          <ac:chgData name="ליאור ז'יגלו" userId="f3b2de73-1f67-40cf-be06-2591c3d55995" providerId="ADAL" clId="{19911533-8632-4D91-BE1F-4341FC9C436A}" dt="2024-09-13T10:33:02.096" v="1307" actId="1076"/>
          <ac:picMkLst>
            <pc:docMk/>
            <pc:sldMk cId="3425956959" sldId="300"/>
            <ac:picMk id="8" creationId="{C2C62BC1-77E1-5020-B50B-8F5E824FED59}"/>
          </ac:picMkLst>
        </pc:picChg>
        <pc:picChg chg="add mod">
          <ac:chgData name="ליאור ז'יגלו" userId="f3b2de73-1f67-40cf-be06-2591c3d55995" providerId="ADAL" clId="{19911533-8632-4D91-BE1F-4341FC9C436A}" dt="2024-09-13T10:33:09.394" v="1309" actId="1076"/>
          <ac:picMkLst>
            <pc:docMk/>
            <pc:sldMk cId="3425956959" sldId="300"/>
            <ac:picMk id="10" creationId="{DA7EDE21-88E5-75B8-A82B-8D432E6103B7}"/>
          </ac:picMkLst>
        </pc:picChg>
        <pc:picChg chg="add mod">
          <ac:chgData name="ליאור ז'יגלו" userId="f3b2de73-1f67-40cf-be06-2591c3d55995" providerId="ADAL" clId="{19911533-8632-4D91-BE1F-4341FC9C436A}" dt="2024-09-13T10:32:00.347" v="1291" actId="1038"/>
          <ac:picMkLst>
            <pc:docMk/>
            <pc:sldMk cId="3425956959" sldId="300"/>
            <ac:picMk id="12" creationId="{7798EFDA-24BF-4A9B-C67A-D7D56DE6E2BB}"/>
          </ac:picMkLst>
        </pc:picChg>
        <pc:picChg chg="add mod">
          <ac:chgData name="ליאור ז'יגלו" userId="f3b2de73-1f67-40cf-be06-2591c3d55995" providerId="ADAL" clId="{19911533-8632-4D91-BE1F-4341FC9C436A}" dt="2024-09-13T10:33:32.805" v="1314" actId="1076"/>
          <ac:picMkLst>
            <pc:docMk/>
            <pc:sldMk cId="3425956959" sldId="300"/>
            <ac:picMk id="14" creationId="{7EFA0DE1-15D8-A68D-7075-55A4D3FB426E}"/>
          </ac:picMkLst>
        </pc:picChg>
      </pc:sldChg>
      <pc:sldChg chg="addSp delSp modSp add mod setBg modNotesTx">
        <pc:chgData name="ליאור ז'יגלו" userId="f3b2de73-1f67-40cf-be06-2591c3d55995" providerId="ADAL" clId="{19911533-8632-4D91-BE1F-4341FC9C436A}" dt="2024-09-17T17:31:30.821" v="4391" actId="20577"/>
        <pc:sldMkLst>
          <pc:docMk/>
          <pc:sldMk cId="1619177057" sldId="301"/>
        </pc:sldMkLst>
        <pc:spChg chg="add mod">
          <ac:chgData name="ליאור ז'יגלו" userId="f3b2de73-1f67-40cf-be06-2591c3d55995" providerId="ADAL" clId="{19911533-8632-4D91-BE1F-4341FC9C436A}" dt="2024-09-13T10:39:19.016" v="1353" actId="21"/>
          <ac:spMkLst>
            <pc:docMk/>
            <pc:sldMk cId="1619177057" sldId="301"/>
            <ac:spMk id="2" creationId="{C5B82479-131D-819F-9D54-1226040CE03E}"/>
          </ac:spMkLst>
        </pc:spChg>
        <pc:spChg chg="del">
          <ac:chgData name="ליאור ז'יגלו" userId="f3b2de73-1f67-40cf-be06-2591c3d55995" providerId="ADAL" clId="{19911533-8632-4D91-BE1F-4341FC9C436A}" dt="2024-09-07T11:21:00.721" v="195" actId="478"/>
          <ac:spMkLst>
            <pc:docMk/>
            <pc:sldMk cId="1619177057" sldId="301"/>
            <ac:spMk id="5" creationId="{16FCA7F0-8A98-10A5-2B55-9FAAC25F43D2}"/>
          </ac:spMkLst>
        </pc:spChg>
        <pc:spChg chg="add mod">
          <ac:chgData name="ליאור ז'יגלו" userId="f3b2de73-1f67-40cf-be06-2591c3d55995" providerId="ADAL" clId="{19911533-8632-4D91-BE1F-4341FC9C436A}" dt="2024-09-13T10:42:06.373" v="1556" actId="1076"/>
          <ac:spMkLst>
            <pc:docMk/>
            <pc:sldMk cId="1619177057" sldId="301"/>
            <ac:spMk id="11" creationId="{3A2BA6C4-FE7F-F4B5-940E-A99F88F74A15}"/>
          </ac:spMkLst>
        </pc:spChg>
        <pc:spChg chg="add mod">
          <ac:chgData name="ליאור ז'יגלו" userId="f3b2de73-1f67-40cf-be06-2591c3d55995" providerId="ADAL" clId="{19911533-8632-4D91-BE1F-4341FC9C436A}" dt="2024-09-13T10:44:03.239" v="1606" actId="1076"/>
          <ac:spMkLst>
            <pc:docMk/>
            <pc:sldMk cId="1619177057" sldId="301"/>
            <ac:spMk id="12" creationId="{7BB621A4-DE6F-3D93-464A-8F8257102897}"/>
          </ac:spMkLst>
        </pc:spChg>
        <pc:spChg chg="mod">
          <ac:chgData name="ליאור ז'יגלו" userId="f3b2de73-1f67-40cf-be06-2591c3d55995" providerId="ADAL" clId="{19911533-8632-4D91-BE1F-4341FC9C436A}" dt="2024-09-07T11:50:00.041" v="1011" actId="20577"/>
          <ac:spMkLst>
            <pc:docMk/>
            <pc:sldMk cId="1619177057" sldId="301"/>
            <ac:spMk id="236" creationId="{00000000-0000-0000-0000-000000000000}"/>
          </ac:spMkLst>
        </pc:spChg>
        <pc:picChg chg="add mod">
          <ac:chgData name="ליאור ז'יגלו" userId="f3b2de73-1f67-40cf-be06-2591c3d55995" providerId="ADAL" clId="{19911533-8632-4D91-BE1F-4341FC9C436A}" dt="2024-09-07T11:50:00.963" v="1012"/>
          <ac:picMkLst>
            <pc:docMk/>
            <pc:sldMk cId="1619177057" sldId="301"/>
            <ac:picMk id="3" creationId="{3172F688-9624-1113-C252-D0D309A8B810}"/>
          </ac:picMkLst>
        </pc:picChg>
        <pc:picChg chg="add del mod">
          <ac:chgData name="ליאור ז'יגלו" userId="f3b2de73-1f67-40cf-be06-2591c3d55995" providerId="ADAL" clId="{19911533-8632-4D91-BE1F-4341FC9C436A}" dt="2024-09-13T10:39:12.257" v="1348" actId="478"/>
          <ac:picMkLst>
            <pc:docMk/>
            <pc:sldMk cId="1619177057" sldId="301"/>
            <ac:picMk id="6" creationId="{EF7A22D4-321F-AE0E-38DA-BCBC9EEE8723}"/>
          </ac:picMkLst>
        </pc:picChg>
        <pc:picChg chg="add del mod">
          <ac:chgData name="ליאור ז'יגלו" userId="f3b2de73-1f67-40cf-be06-2591c3d55995" providerId="ADAL" clId="{19911533-8632-4D91-BE1F-4341FC9C436A}" dt="2024-09-13T10:43:33.570" v="1564" actId="478"/>
          <ac:picMkLst>
            <pc:docMk/>
            <pc:sldMk cId="1619177057" sldId="301"/>
            <ac:picMk id="8" creationId="{4B98AFB5-BD18-85B0-214B-3CA34A9C4614}"/>
          </ac:picMkLst>
        </pc:picChg>
        <pc:picChg chg="add mod">
          <ac:chgData name="ליאור ז'יגלו" userId="f3b2de73-1f67-40cf-be06-2591c3d55995" providerId="ADAL" clId="{19911533-8632-4D91-BE1F-4341FC9C436A}" dt="2024-09-13T10:42:01.710" v="1554" actId="1076"/>
          <ac:picMkLst>
            <pc:docMk/>
            <pc:sldMk cId="1619177057" sldId="301"/>
            <ac:picMk id="10" creationId="{3ED9BE4E-F0B4-8BD2-CA0F-7E880622580A}"/>
          </ac:picMkLst>
        </pc:picChg>
        <pc:picChg chg="add mod">
          <ac:chgData name="ליאור ז'יגלו" userId="f3b2de73-1f67-40cf-be06-2591c3d55995" providerId="ADAL" clId="{19911533-8632-4D91-BE1F-4341FC9C436A}" dt="2024-09-13T10:43:37.745" v="1565" actId="1076"/>
          <ac:picMkLst>
            <pc:docMk/>
            <pc:sldMk cId="1619177057" sldId="301"/>
            <ac:picMk id="14" creationId="{AEFE072E-00F9-D888-62F1-AE8FF9C67B9C}"/>
          </ac:picMkLst>
        </pc:picChg>
      </pc:sldChg>
      <pc:sldChg chg="addSp delSp modSp add mod setBg modNotesTx">
        <pc:chgData name="ליאור ז'יגלו" userId="f3b2de73-1f67-40cf-be06-2591c3d55995" providerId="ADAL" clId="{19911533-8632-4D91-BE1F-4341FC9C436A}" dt="2024-09-21T18:47:59.964" v="10031" actId="6549"/>
        <pc:sldMkLst>
          <pc:docMk/>
          <pc:sldMk cId="648433331" sldId="302"/>
        </pc:sldMkLst>
        <pc:spChg chg="del">
          <ac:chgData name="ליאור ז'יגלו" userId="f3b2de73-1f67-40cf-be06-2591c3d55995" providerId="ADAL" clId="{19911533-8632-4D91-BE1F-4341FC9C436A}" dt="2024-09-07T11:22:18.781" v="233" actId="478"/>
          <ac:spMkLst>
            <pc:docMk/>
            <pc:sldMk cId="648433331" sldId="302"/>
            <ac:spMk id="2" creationId="{C5B82479-131D-819F-9D54-1226040CE03E}"/>
          </ac:spMkLst>
        </pc:spChg>
        <pc:spChg chg="add del mod">
          <ac:chgData name="ליאור ז'יגלו" userId="f3b2de73-1f67-40cf-be06-2591c3d55995" providerId="ADAL" clId="{19911533-8632-4D91-BE1F-4341FC9C436A}" dt="2024-09-13T10:45:36.994" v="1612"/>
          <ac:spMkLst>
            <pc:docMk/>
            <pc:sldMk cId="648433331" sldId="302"/>
            <ac:spMk id="3" creationId="{6B8E3447-83DA-20D5-1AAE-1ABE3E0EBCC6}"/>
          </ac:spMkLst>
        </pc:spChg>
        <pc:spChg chg="mod">
          <ac:chgData name="ליאור ז'יגלו" userId="f3b2de73-1f67-40cf-be06-2591c3d55995" providerId="ADAL" clId="{19911533-8632-4D91-BE1F-4341FC9C436A}" dt="2024-09-07T11:50:03.896" v="1013" actId="20577"/>
          <ac:spMkLst>
            <pc:docMk/>
            <pc:sldMk cId="648433331" sldId="302"/>
            <ac:spMk id="236" creationId="{00000000-0000-0000-0000-000000000000}"/>
          </ac:spMkLst>
        </pc:spChg>
        <pc:picChg chg="add mod">
          <ac:chgData name="ליאור ז'יגלו" userId="f3b2de73-1f67-40cf-be06-2591c3d55995" providerId="ADAL" clId="{19911533-8632-4D91-BE1F-4341FC9C436A}" dt="2024-09-07T11:50:04.281" v="1014"/>
          <ac:picMkLst>
            <pc:docMk/>
            <pc:sldMk cId="648433331" sldId="302"/>
            <ac:picMk id="5" creationId="{8A870BCC-7A4C-7E29-A33E-5C82C3B2405A}"/>
          </ac:picMkLst>
        </pc:picChg>
        <pc:picChg chg="add del mod">
          <ac:chgData name="ליאור ז'יגלו" userId="f3b2de73-1f67-40cf-be06-2591c3d55995" providerId="ADAL" clId="{19911533-8632-4D91-BE1F-4341FC9C436A}" dt="2024-09-13T10:47:27.031" v="1676" actId="478"/>
          <ac:picMkLst>
            <pc:docMk/>
            <pc:sldMk cId="648433331" sldId="302"/>
            <ac:picMk id="6" creationId="{1996E5DD-6F81-3CF7-7FBB-78330D3CB8D2}"/>
          </ac:picMkLst>
        </pc:picChg>
        <pc:picChg chg="add del mod">
          <ac:chgData name="ליאור ז'יגלו" userId="f3b2de73-1f67-40cf-be06-2591c3d55995" providerId="ADAL" clId="{19911533-8632-4D91-BE1F-4341FC9C436A}" dt="2024-09-13T10:47:22.063" v="1673" actId="478"/>
          <ac:picMkLst>
            <pc:docMk/>
            <pc:sldMk cId="648433331" sldId="302"/>
            <ac:picMk id="8" creationId="{E79199C2-7C93-EAA1-A58F-5D40407D6B70}"/>
          </ac:picMkLst>
        </pc:picChg>
        <pc:picChg chg="add del mod">
          <ac:chgData name="ליאור ז'יגלו" userId="f3b2de73-1f67-40cf-be06-2591c3d55995" providerId="ADAL" clId="{19911533-8632-4D91-BE1F-4341FC9C436A}" dt="2024-09-13T10:47:21.707" v="1672" actId="478"/>
          <ac:picMkLst>
            <pc:docMk/>
            <pc:sldMk cId="648433331" sldId="302"/>
            <ac:picMk id="10" creationId="{21A5C250-C8CA-85E7-D48E-26D81CD79EF9}"/>
          </ac:picMkLst>
        </pc:picChg>
        <pc:picChg chg="add mod">
          <ac:chgData name="ליאור ז'יגלו" userId="f3b2de73-1f67-40cf-be06-2591c3d55995" providerId="ADAL" clId="{19911533-8632-4D91-BE1F-4341FC9C436A}" dt="2024-09-13T10:47:54.322" v="1681" actId="1076"/>
          <ac:picMkLst>
            <pc:docMk/>
            <pc:sldMk cId="648433331" sldId="302"/>
            <ac:picMk id="12" creationId="{C44EF3F4-78AE-586F-115D-82551EA3FD4A}"/>
          </ac:picMkLst>
        </pc:picChg>
        <pc:picChg chg="add mod">
          <ac:chgData name="ליאור ז'יגלו" userId="f3b2de73-1f67-40cf-be06-2591c3d55995" providerId="ADAL" clId="{19911533-8632-4D91-BE1F-4341FC9C436A}" dt="2024-09-13T10:53:54.181" v="1718" actId="1076"/>
          <ac:picMkLst>
            <pc:docMk/>
            <pc:sldMk cId="648433331" sldId="302"/>
            <ac:picMk id="30" creationId="{F84EF685-8DED-0987-AE76-25F3A8FAF055}"/>
          </ac:picMkLst>
        </pc:picChg>
        <pc:picChg chg="add mod">
          <ac:chgData name="ליאור ז'יגלו" userId="f3b2de73-1f67-40cf-be06-2591c3d55995" providerId="ADAL" clId="{19911533-8632-4D91-BE1F-4341FC9C436A}" dt="2024-09-13T10:54:09.902" v="1719" actId="1440"/>
          <ac:picMkLst>
            <pc:docMk/>
            <pc:sldMk cId="648433331" sldId="302"/>
            <ac:picMk id="1026" creationId="{FA2BE806-E777-EC50-F39B-7B405E121A0A}"/>
          </ac:picMkLst>
        </pc:picChg>
        <pc:picChg chg="add del mod">
          <ac:chgData name="ליאור ז'יגלו" userId="f3b2de73-1f67-40cf-be06-2591c3d55995" providerId="ADAL" clId="{19911533-8632-4D91-BE1F-4341FC9C436A}" dt="2024-09-13T10:53:48.145" v="1715" actId="478"/>
          <ac:picMkLst>
            <pc:docMk/>
            <pc:sldMk cId="648433331" sldId="302"/>
            <ac:picMk id="1028" creationId="{1EB17FC6-3DB7-8A58-6D45-CDDE9F2449B2}"/>
          </ac:picMkLst>
        </pc:picChg>
        <pc:cxnChg chg="add mod">
          <ac:chgData name="ליאור ז'יגלו" userId="f3b2de73-1f67-40cf-be06-2591c3d55995" providerId="ADAL" clId="{19911533-8632-4D91-BE1F-4341FC9C436A}" dt="2024-09-13T10:50:10.769" v="1698" actId="14100"/>
          <ac:cxnSpMkLst>
            <pc:docMk/>
            <pc:sldMk cId="648433331" sldId="302"/>
            <ac:cxnSpMk id="14" creationId="{21A50E6E-509C-031A-B9B1-04471E3F173A}"/>
          </ac:cxnSpMkLst>
        </pc:cxnChg>
        <pc:cxnChg chg="add mod">
          <ac:chgData name="ליאור ז'יגלו" userId="f3b2de73-1f67-40cf-be06-2591c3d55995" providerId="ADAL" clId="{19911533-8632-4D91-BE1F-4341FC9C436A}" dt="2024-09-13T10:49:55.029" v="1695" actId="1582"/>
          <ac:cxnSpMkLst>
            <pc:docMk/>
            <pc:sldMk cId="648433331" sldId="302"/>
            <ac:cxnSpMk id="16" creationId="{84027527-6997-B8A1-4454-79F769CFC515}"/>
          </ac:cxnSpMkLst>
        </pc:cxnChg>
        <pc:cxnChg chg="add mod">
          <ac:chgData name="ליאור ז'יגלו" userId="f3b2de73-1f67-40cf-be06-2591c3d55995" providerId="ADAL" clId="{19911533-8632-4D91-BE1F-4341FC9C436A}" dt="2024-09-13T10:50:26.329" v="1707" actId="14100"/>
          <ac:cxnSpMkLst>
            <pc:docMk/>
            <pc:sldMk cId="648433331" sldId="302"/>
            <ac:cxnSpMk id="20" creationId="{E9C3A4BB-F94F-6EEE-CB99-079651D5E48F}"/>
          </ac:cxnSpMkLst>
        </pc:cxnChg>
        <pc:cxnChg chg="add mod">
          <ac:chgData name="ליאור ז'יגלו" userId="f3b2de73-1f67-40cf-be06-2591c3d55995" providerId="ADAL" clId="{19911533-8632-4D91-BE1F-4341FC9C436A}" dt="2024-09-13T10:50:35.629" v="1712" actId="14100"/>
          <ac:cxnSpMkLst>
            <pc:docMk/>
            <pc:sldMk cId="648433331" sldId="302"/>
            <ac:cxnSpMk id="23" creationId="{29B40073-6431-F6E9-D951-F8394AB4186C}"/>
          </ac:cxnSpMkLst>
        </pc:cxnChg>
      </pc:sldChg>
      <pc:sldChg chg="addSp delSp modSp add mod setBg modNotesTx">
        <pc:chgData name="ליאור ז'יגלו" userId="f3b2de73-1f67-40cf-be06-2591c3d55995" providerId="ADAL" clId="{19911533-8632-4D91-BE1F-4341FC9C436A}" dt="2024-09-17T17:40:52.407" v="4935" actId="20577"/>
        <pc:sldMkLst>
          <pc:docMk/>
          <pc:sldMk cId="940040765" sldId="303"/>
        </pc:sldMkLst>
        <pc:spChg chg="add mod ord">
          <ac:chgData name="ליאור ז'יגלו" userId="f3b2de73-1f67-40cf-be06-2591c3d55995" providerId="ADAL" clId="{19911533-8632-4D91-BE1F-4341FC9C436A}" dt="2024-09-07T11:57:43.540" v="1090" actId="2711"/>
          <ac:spMkLst>
            <pc:docMk/>
            <pc:sldMk cId="940040765" sldId="303"/>
            <ac:spMk id="2" creationId="{044A319D-A74C-813E-E7B5-747437D4CFAC}"/>
          </ac:spMkLst>
        </pc:spChg>
        <pc:spChg chg="del">
          <ac:chgData name="ליאור ז'יגלו" userId="f3b2de73-1f67-40cf-be06-2591c3d55995" providerId="ADAL" clId="{19911533-8632-4D91-BE1F-4341FC9C436A}" dt="2024-09-07T11:23:09.580" v="260" actId="478"/>
          <ac:spMkLst>
            <pc:docMk/>
            <pc:sldMk cId="940040765" sldId="303"/>
            <ac:spMk id="3" creationId="{6B8E3447-83DA-20D5-1AAE-1ABE3E0EBCC6}"/>
          </ac:spMkLst>
        </pc:spChg>
        <pc:spChg chg="mod">
          <ac:chgData name="ליאור ז'יגלו" userId="f3b2de73-1f67-40cf-be06-2591c3d55995" providerId="ADAL" clId="{19911533-8632-4D91-BE1F-4341FC9C436A}" dt="2024-09-07T11:50:15.163" v="1015" actId="20577"/>
          <ac:spMkLst>
            <pc:docMk/>
            <pc:sldMk cId="940040765" sldId="303"/>
            <ac:spMk id="236" creationId="{00000000-0000-0000-0000-000000000000}"/>
          </ac:spMkLst>
        </pc:spChg>
        <pc:picChg chg="add mod">
          <ac:chgData name="ליאור ז'יגלו" userId="f3b2de73-1f67-40cf-be06-2591c3d55995" providerId="ADAL" clId="{19911533-8632-4D91-BE1F-4341FC9C436A}" dt="2024-09-07T11:23:21.911" v="266" actId="167"/>
          <ac:picMkLst>
            <pc:docMk/>
            <pc:sldMk cId="940040765" sldId="303"/>
            <ac:picMk id="5" creationId="{2AC1D270-69B5-2B0F-7E6D-B3BA2AE0F404}"/>
          </ac:picMkLst>
        </pc:picChg>
        <pc:picChg chg="add mod">
          <ac:chgData name="ליאור ז'יגלו" userId="f3b2de73-1f67-40cf-be06-2591c3d55995" providerId="ADAL" clId="{19911533-8632-4D91-BE1F-4341FC9C436A}" dt="2024-09-07T11:23:26.348" v="267"/>
          <ac:picMkLst>
            <pc:docMk/>
            <pc:sldMk cId="940040765" sldId="303"/>
            <ac:picMk id="6" creationId="{6BE50D85-EFCA-7EDB-63C0-8E39C32FF33F}"/>
          </ac:picMkLst>
        </pc:picChg>
        <pc:picChg chg="add mod">
          <ac:chgData name="ליאור ז'יגלו" userId="f3b2de73-1f67-40cf-be06-2591c3d55995" providerId="ADAL" clId="{19911533-8632-4D91-BE1F-4341FC9C436A}" dt="2024-09-07T11:23:32.454" v="269" actId="1076"/>
          <ac:picMkLst>
            <pc:docMk/>
            <pc:sldMk cId="940040765" sldId="303"/>
            <ac:picMk id="7" creationId="{4C34A30F-42D3-6833-B9E6-795C4F6CA5A9}"/>
          </ac:picMkLst>
        </pc:picChg>
        <pc:picChg chg="add mod">
          <ac:chgData name="ליאור ז'יגלו" userId="f3b2de73-1f67-40cf-be06-2591c3d55995" providerId="ADAL" clId="{19911533-8632-4D91-BE1F-4341FC9C436A}" dt="2024-09-07T11:23:34.650" v="271" actId="1076"/>
          <ac:picMkLst>
            <pc:docMk/>
            <pc:sldMk cId="940040765" sldId="303"/>
            <ac:picMk id="8" creationId="{E9658540-321A-4C8D-D152-7D1C9712702E}"/>
          </ac:picMkLst>
        </pc:picChg>
        <pc:picChg chg="add mod">
          <ac:chgData name="ליאור ז'יגלו" userId="f3b2de73-1f67-40cf-be06-2591c3d55995" providerId="ADAL" clId="{19911533-8632-4D91-BE1F-4341FC9C436A}" dt="2024-09-07T11:50:15.555" v="1016"/>
          <ac:picMkLst>
            <pc:docMk/>
            <pc:sldMk cId="940040765" sldId="303"/>
            <ac:picMk id="9" creationId="{DE4E197F-9FAA-895C-2026-5061141F7DFE}"/>
          </ac:picMkLst>
        </pc:picChg>
      </pc:sldChg>
      <pc:sldChg chg="addSp delSp modSp add mod setBg modNotesTx">
        <pc:chgData name="ליאור ז'יגלו" userId="f3b2de73-1f67-40cf-be06-2591c3d55995" providerId="ADAL" clId="{19911533-8632-4D91-BE1F-4341FC9C436A}" dt="2024-09-17T17:42:13.636" v="4941" actId="20577"/>
        <pc:sldMkLst>
          <pc:docMk/>
          <pc:sldMk cId="3161241723" sldId="304"/>
        </pc:sldMkLst>
        <pc:spChg chg="del">
          <ac:chgData name="ליאור ז'יגלו" userId="f3b2de73-1f67-40cf-be06-2591c3d55995" providerId="ADAL" clId="{19911533-8632-4D91-BE1F-4341FC9C436A}" dt="2024-09-07T11:24:21.631" v="313" actId="478"/>
          <ac:spMkLst>
            <pc:docMk/>
            <pc:sldMk cId="3161241723" sldId="304"/>
            <ac:spMk id="3" creationId="{6B8E3447-83DA-20D5-1AAE-1ABE3E0EBCC6}"/>
          </ac:spMkLst>
        </pc:spChg>
        <pc:spChg chg="mod">
          <ac:chgData name="ליאור ז'יגלו" userId="f3b2de73-1f67-40cf-be06-2591c3d55995" providerId="ADAL" clId="{19911533-8632-4D91-BE1F-4341FC9C436A}" dt="2024-09-07T11:50:24.480" v="1017" actId="20577"/>
          <ac:spMkLst>
            <pc:docMk/>
            <pc:sldMk cId="3161241723" sldId="304"/>
            <ac:spMk id="236" creationId="{00000000-0000-0000-0000-000000000000}"/>
          </ac:spMkLst>
        </pc:spChg>
        <pc:picChg chg="add mod">
          <ac:chgData name="ליאור ז'יגלו" userId="f3b2de73-1f67-40cf-be06-2591c3d55995" providerId="ADAL" clId="{19911533-8632-4D91-BE1F-4341FC9C436A}" dt="2024-09-13T10:59:03.187" v="1894" actId="1076"/>
          <ac:picMkLst>
            <pc:docMk/>
            <pc:sldMk cId="3161241723" sldId="304"/>
            <ac:picMk id="2" creationId="{B8E06FBA-4AD1-208F-FDE9-0C3155D33424}"/>
          </ac:picMkLst>
        </pc:picChg>
        <pc:picChg chg="add del mod">
          <ac:chgData name="ליאור ז'יגלו" userId="f3b2de73-1f67-40cf-be06-2591c3d55995" providerId="ADAL" clId="{19911533-8632-4D91-BE1F-4341FC9C436A}" dt="2024-09-13T10:58:47.094" v="1884" actId="478"/>
          <ac:picMkLst>
            <pc:docMk/>
            <pc:sldMk cId="3161241723" sldId="304"/>
            <ac:picMk id="5" creationId="{5DE79261-A142-73E7-50D3-B5D04240D46F}"/>
          </ac:picMkLst>
        </pc:picChg>
        <pc:picChg chg="add mod">
          <ac:chgData name="ליאור ז'יגלו" userId="f3b2de73-1f67-40cf-be06-2591c3d55995" providerId="ADAL" clId="{19911533-8632-4D91-BE1F-4341FC9C436A}" dt="2024-09-07T11:50:25.169" v="1018"/>
          <ac:picMkLst>
            <pc:docMk/>
            <pc:sldMk cId="3161241723" sldId="304"/>
            <ac:picMk id="6" creationId="{4BE04F62-B5E5-7DFC-B593-2AAE5E315F77}"/>
          </ac:picMkLst>
        </pc:picChg>
        <pc:picChg chg="add mod">
          <ac:chgData name="ליאור ז'יגלו" userId="f3b2de73-1f67-40cf-be06-2591c3d55995" providerId="ADAL" clId="{19911533-8632-4D91-BE1F-4341FC9C436A}" dt="2024-09-13T10:58:58.309" v="1891" actId="14100"/>
          <ac:picMkLst>
            <pc:docMk/>
            <pc:sldMk cId="3161241723" sldId="304"/>
            <ac:picMk id="7" creationId="{64307153-B7D5-C570-4071-2860ECD14A6B}"/>
          </ac:picMkLst>
        </pc:picChg>
        <pc:picChg chg="add del mod">
          <ac:chgData name="ליאור ז'יגלו" userId="f3b2de73-1f67-40cf-be06-2591c3d55995" providerId="ADAL" clId="{19911533-8632-4D91-BE1F-4341FC9C436A}" dt="2024-09-07T11:52:17.617" v="1037" actId="21"/>
          <ac:picMkLst>
            <pc:docMk/>
            <pc:sldMk cId="3161241723" sldId="304"/>
            <ac:picMk id="7" creationId="{7B9A7777-9177-4C5A-9BCA-4AA615E02B89}"/>
          </ac:picMkLst>
        </pc:picChg>
      </pc:sldChg>
      <pc:sldChg chg="addSp modSp add mod setBg">
        <pc:chgData name="ליאור ז'יגלו" userId="f3b2de73-1f67-40cf-be06-2591c3d55995" providerId="ADAL" clId="{19911533-8632-4D91-BE1F-4341FC9C436A}" dt="2024-09-07T11:52:02.668" v="1032" actId="1076"/>
        <pc:sldMkLst>
          <pc:docMk/>
          <pc:sldMk cId="3452774332" sldId="305"/>
        </pc:sldMkLst>
        <pc:spChg chg="mod">
          <ac:chgData name="ליאור ז'יגלו" userId="f3b2de73-1f67-40cf-be06-2591c3d55995" providerId="ADAL" clId="{19911533-8632-4D91-BE1F-4341FC9C436A}" dt="2024-09-07T11:25:12.765" v="361" actId="20577"/>
          <ac:spMkLst>
            <pc:docMk/>
            <pc:sldMk cId="3452774332" sldId="305"/>
            <ac:spMk id="209" creationId="{00000000-0000-0000-0000-000000000000}"/>
          </ac:spMkLst>
        </pc:spChg>
        <pc:picChg chg="add mod">
          <ac:chgData name="ליאור ז'יגלו" userId="f3b2de73-1f67-40cf-be06-2591c3d55995" providerId="ADAL" clId="{19911533-8632-4D91-BE1F-4341FC9C436A}" dt="2024-09-07T11:52:02.668" v="1032" actId="1076"/>
          <ac:picMkLst>
            <pc:docMk/>
            <pc:sldMk cId="3452774332" sldId="305"/>
            <ac:picMk id="5" creationId="{D5336766-07DE-40EA-BFE5-34CE3A894251}"/>
          </ac:picMkLst>
        </pc:picChg>
      </pc:sldChg>
      <pc:sldChg chg="addSp delSp modSp add mod setBg modNotesTx">
        <pc:chgData name="ליאור ז'יגלו" userId="f3b2de73-1f67-40cf-be06-2591c3d55995" providerId="ADAL" clId="{19911533-8632-4D91-BE1F-4341FC9C436A}" dt="2024-09-21T19:33:40.690" v="10042" actId="21"/>
        <pc:sldMkLst>
          <pc:docMk/>
          <pc:sldMk cId="870294943" sldId="306"/>
        </pc:sldMkLst>
        <pc:spChg chg="add mod">
          <ac:chgData name="ליאור ז'יגלו" userId="f3b2de73-1f67-40cf-be06-2591c3d55995" providerId="ADAL" clId="{19911533-8632-4D91-BE1F-4341FC9C436A}" dt="2024-09-13T11:31:07.956" v="2365" actId="1036"/>
          <ac:spMkLst>
            <pc:docMk/>
            <pc:sldMk cId="870294943" sldId="306"/>
            <ac:spMk id="2" creationId="{E690AE8D-A81B-96F1-B4F0-0E8453FB1B2F}"/>
          </ac:spMkLst>
        </pc:spChg>
        <pc:spChg chg="add del mod">
          <ac:chgData name="ליאור ז'יגלו" userId="f3b2de73-1f67-40cf-be06-2591c3d55995" providerId="ADAL" clId="{19911533-8632-4D91-BE1F-4341FC9C436A}" dt="2024-09-13T11:40:42.893" v="2653" actId="20577"/>
          <ac:spMkLst>
            <pc:docMk/>
            <pc:sldMk cId="870294943" sldId="306"/>
            <ac:spMk id="9" creationId="{AA4EF0C2-3766-D2A3-8B36-7CCB3DE927F0}"/>
          </ac:spMkLst>
        </pc:spChg>
        <pc:spChg chg="mod">
          <ac:chgData name="ליאור ז'יגלו" userId="f3b2de73-1f67-40cf-be06-2591c3d55995" providerId="ADAL" clId="{19911533-8632-4D91-BE1F-4341FC9C436A}" dt="2024-09-13T10:26:28.827" v="1102" actId="20577"/>
          <ac:spMkLst>
            <pc:docMk/>
            <pc:sldMk cId="870294943" sldId="306"/>
            <ac:spMk id="236" creationId="{00000000-0000-0000-0000-000000000000}"/>
          </ac:spMkLst>
        </pc:spChg>
        <pc:graphicFrameChg chg="add mod modGraphic">
          <ac:chgData name="ליאור ז'יגלו" userId="f3b2de73-1f67-40cf-be06-2591c3d55995" providerId="ADAL" clId="{19911533-8632-4D91-BE1F-4341FC9C436A}" dt="2024-09-21T08:47:45.475" v="4961" actId="20577"/>
          <ac:graphicFrameMkLst>
            <pc:docMk/>
            <pc:sldMk cId="870294943" sldId="306"/>
            <ac:graphicFrameMk id="6" creationId="{951E26BB-3D72-AEDC-C61B-898C3BF19DF1}"/>
          </ac:graphicFrameMkLst>
        </pc:graphicFrameChg>
        <pc:picChg chg="del">
          <ac:chgData name="ליאור ז'יגלו" userId="f3b2de73-1f67-40cf-be06-2591c3d55995" providerId="ADAL" clId="{19911533-8632-4D91-BE1F-4341FC9C436A}" dt="2024-09-07T11:26:01.967" v="390" actId="478"/>
          <ac:picMkLst>
            <pc:docMk/>
            <pc:sldMk cId="870294943" sldId="306"/>
            <ac:picMk id="2" creationId="{B8E06FBA-4AD1-208F-FDE9-0C3155D33424}"/>
          </ac:picMkLst>
        </pc:picChg>
        <pc:picChg chg="add mod">
          <ac:chgData name="ליאור ז'יגלו" userId="f3b2de73-1f67-40cf-be06-2591c3d55995" providerId="ADAL" clId="{19911533-8632-4D91-BE1F-4341FC9C436A}" dt="2024-09-07T11:26:33.168" v="396" actId="1076"/>
          <ac:picMkLst>
            <pc:docMk/>
            <pc:sldMk cId="870294943" sldId="306"/>
            <ac:picMk id="3" creationId="{64F4D720-AA8B-5398-CE2E-9188AAF8BD79}"/>
          </ac:picMkLst>
        </pc:picChg>
        <pc:picChg chg="del">
          <ac:chgData name="ליאור ז'יגלו" userId="f3b2de73-1f67-40cf-be06-2591c3d55995" providerId="ADAL" clId="{19911533-8632-4D91-BE1F-4341FC9C436A}" dt="2024-09-07T11:26:02.308" v="391" actId="478"/>
          <ac:picMkLst>
            <pc:docMk/>
            <pc:sldMk cId="870294943" sldId="306"/>
            <ac:picMk id="5" creationId="{5DE79261-A142-73E7-50D3-B5D04240D46F}"/>
          </ac:picMkLst>
        </pc:picChg>
        <pc:picChg chg="add mod">
          <ac:chgData name="ליאור ז'יגלו" userId="f3b2de73-1f67-40cf-be06-2591c3d55995" providerId="ADAL" clId="{19911533-8632-4D91-BE1F-4341FC9C436A}" dt="2024-09-07T11:52:21.842" v="1039"/>
          <ac:picMkLst>
            <pc:docMk/>
            <pc:sldMk cId="870294943" sldId="306"/>
            <ac:picMk id="7" creationId="{7B9A7777-9177-4C5A-9BCA-4AA615E02B89}"/>
          </ac:picMkLst>
        </pc:picChg>
        <pc:picChg chg="add mod">
          <ac:chgData name="ליאור ז'יגלו" userId="f3b2de73-1f67-40cf-be06-2591c3d55995" providerId="ADAL" clId="{19911533-8632-4D91-BE1F-4341FC9C436A}" dt="2024-09-13T11:31:07.956" v="2365" actId="1036"/>
          <ac:picMkLst>
            <pc:docMk/>
            <pc:sldMk cId="870294943" sldId="306"/>
            <ac:picMk id="8" creationId="{8184EAA7-69A0-B325-F336-A2D5ED450490}"/>
          </ac:picMkLst>
        </pc:picChg>
        <pc:picChg chg="add mod">
          <ac:chgData name="ליאור ז'יגלו" userId="f3b2de73-1f67-40cf-be06-2591c3d55995" providerId="ADAL" clId="{19911533-8632-4D91-BE1F-4341FC9C436A}" dt="2024-09-13T11:40:08.181" v="2609"/>
          <ac:picMkLst>
            <pc:docMk/>
            <pc:sldMk cId="870294943" sldId="306"/>
            <ac:picMk id="10" creationId="{532D0828-B498-8356-F50C-85F69489D8B3}"/>
          </ac:picMkLst>
        </pc:picChg>
        <pc:picChg chg="add mod">
          <ac:chgData name="ליאור ז'יגלו" userId="f3b2de73-1f67-40cf-be06-2591c3d55995" providerId="ADAL" clId="{19911533-8632-4D91-BE1F-4341FC9C436A}" dt="2024-09-21T19:32:06.416" v="10035" actId="1076"/>
          <ac:picMkLst>
            <pc:docMk/>
            <pc:sldMk cId="870294943" sldId="306"/>
            <ac:picMk id="10" creationId="{5B8D9207-4B38-DD5E-7986-0B7CB3610BF2}"/>
          </ac:picMkLst>
        </pc:picChg>
        <pc:picChg chg="add del mod">
          <ac:chgData name="ליאור ז'יגלו" userId="f3b2de73-1f67-40cf-be06-2591c3d55995" providerId="ADAL" clId="{19911533-8632-4D91-BE1F-4341FC9C436A}" dt="2024-09-21T19:33:40.690" v="10042" actId="21"/>
          <ac:picMkLst>
            <pc:docMk/>
            <pc:sldMk cId="870294943" sldId="306"/>
            <ac:picMk id="11" creationId="{EE42BECF-D6F3-3845-5D20-617B5133FB7C}"/>
          </ac:picMkLst>
        </pc:picChg>
      </pc:sldChg>
      <pc:sldChg chg="add del setBg">
        <pc:chgData name="ליאור ז'יגלו" userId="f3b2de73-1f67-40cf-be06-2591c3d55995" providerId="ADAL" clId="{19911533-8632-4D91-BE1F-4341FC9C436A}" dt="2024-09-07T11:25:48.454" v="366" actId="47"/>
        <pc:sldMkLst>
          <pc:docMk/>
          <pc:sldMk cId="3720949232" sldId="306"/>
        </pc:sldMkLst>
      </pc:sldChg>
      <pc:sldChg chg="addSp delSp modSp add mod setBg modNotesTx">
        <pc:chgData name="ליאור ז'יגלו" userId="f3b2de73-1f67-40cf-be06-2591c3d55995" providerId="ADAL" clId="{19911533-8632-4D91-BE1F-4341FC9C436A}" dt="2024-09-21T19:34:49.679" v="10047" actId="21"/>
        <pc:sldMkLst>
          <pc:docMk/>
          <pc:sldMk cId="709794971" sldId="307"/>
        </pc:sldMkLst>
        <pc:spChg chg="add mod">
          <ac:chgData name="ליאור ז'יגלו" userId="f3b2de73-1f67-40cf-be06-2591c3d55995" providerId="ADAL" clId="{19911533-8632-4D91-BE1F-4341FC9C436A}" dt="2024-09-13T11:31:19.530" v="2367"/>
          <ac:spMkLst>
            <pc:docMk/>
            <pc:sldMk cId="709794971" sldId="307"/>
            <ac:spMk id="3" creationId="{19CB0DF9-1586-F359-F8D0-B36121AE657A}"/>
          </ac:spMkLst>
        </pc:spChg>
        <pc:spChg chg="mod">
          <ac:chgData name="ליאור ז'יגלו" userId="f3b2de73-1f67-40cf-be06-2591c3d55995" providerId="ADAL" clId="{19911533-8632-4D91-BE1F-4341FC9C436A}" dt="2024-09-07T11:52:26.567" v="1042" actId="20577"/>
          <ac:spMkLst>
            <pc:docMk/>
            <pc:sldMk cId="709794971" sldId="307"/>
            <ac:spMk id="236" creationId="{00000000-0000-0000-0000-000000000000}"/>
          </ac:spMkLst>
        </pc:spChg>
        <pc:graphicFrameChg chg="add del mod ord modGraphic">
          <ac:chgData name="ליאור ז'יגלו" userId="f3b2de73-1f67-40cf-be06-2591c3d55995" providerId="ADAL" clId="{19911533-8632-4D91-BE1F-4341FC9C436A}" dt="2024-09-17T17:44:25.386" v="4942" actId="2164"/>
          <ac:graphicFrameMkLst>
            <pc:docMk/>
            <pc:sldMk cId="709794971" sldId="307"/>
            <ac:graphicFrameMk id="2" creationId="{1AC068C6-09C2-7383-254F-691E644245C5}"/>
          </ac:graphicFrameMkLst>
        </pc:graphicFrameChg>
        <pc:graphicFrameChg chg="add del">
          <ac:chgData name="ליאור ז'יגלו" userId="f3b2de73-1f67-40cf-be06-2591c3d55995" providerId="ADAL" clId="{19911533-8632-4D91-BE1F-4341FC9C436A}" dt="2024-09-07T11:29:26.328" v="479" actId="478"/>
          <ac:graphicFrameMkLst>
            <pc:docMk/>
            <pc:sldMk cId="709794971" sldId="307"/>
            <ac:graphicFrameMk id="6" creationId="{951E26BB-3D72-AEDC-C61B-898C3BF19DF1}"/>
          </ac:graphicFrameMkLst>
        </pc:graphicFrameChg>
        <pc:picChg chg="del">
          <ac:chgData name="ליאור ז'יגלו" userId="f3b2de73-1f67-40cf-be06-2591c3d55995" providerId="ADAL" clId="{19911533-8632-4D91-BE1F-4341FC9C436A}" dt="2024-09-07T11:27:24.878" v="430" actId="478"/>
          <ac:picMkLst>
            <pc:docMk/>
            <pc:sldMk cId="709794971" sldId="307"/>
            <ac:picMk id="3" creationId="{64F4D720-AA8B-5398-CE2E-9188AAF8BD79}"/>
          </ac:picMkLst>
        </pc:picChg>
        <pc:picChg chg="add mod">
          <ac:chgData name="ליאור ז'יגלו" userId="f3b2de73-1f67-40cf-be06-2591c3d55995" providerId="ADAL" clId="{19911533-8632-4D91-BE1F-4341FC9C436A}" dt="2024-09-07T11:27:23.447" v="429"/>
          <ac:picMkLst>
            <pc:docMk/>
            <pc:sldMk cId="709794971" sldId="307"/>
            <ac:picMk id="5" creationId="{02D43D09-7055-70AD-8F46-7C597B529845}"/>
          </ac:picMkLst>
        </pc:picChg>
        <pc:picChg chg="add mod">
          <ac:chgData name="ליאור ז'יגלו" userId="f3b2de73-1f67-40cf-be06-2591c3d55995" providerId="ADAL" clId="{19911533-8632-4D91-BE1F-4341FC9C436A}" dt="2024-09-13T11:31:09.907" v="2366"/>
          <ac:picMkLst>
            <pc:docMk/>
            <pc:sldMk cId="709794971" sldId="307"/>
            <ac:picMk id="6" creationId="{06EAF171-6B8E-D577-A39A-6CDF65CEFB8C}"/>
          </ac:picMkLst>
        </pc:picChg>
        <pc:picChg chg="add mod">
          <ac:chgData name="ליאור ז'יגלו" userId="f3b2de73-1f67-40cf-be06-2591c3d55995" providerId="ADAL" clId="{19911533-8632-4D91-BE1F-4341FC9C436A}" dt="2024-09-07T11:52:27.229" v="1043"/>
          <ac:picMkLst>
            <pc:docMk/>
            <pc:sldMk cId="709794971" sldId="307"/>
            <ac:picMk id="7" creationId="{C19CC169-AC6D-B986-2DE6-BA7290931CDC}"/>
          </ac:picMkLst>
        </pc:picChg>
        <pc:picChg chg="add del mod">
          <ac:chgData name="ליאור ז'יגלו" userId="f3b2de73-1f67-40cf-be06-2591c3d55995" providerId="ADAL" clId="{19911533-8632-4D91-BE1F-4341FC9C436A}" dt="2024-09-21T19:33:34.158" v="10039" actId="21"/>
          <ac:picMkLst>
            <pc:docMk/>
            <pc:sldMk cId="709794971" sldId="307"/>
            <ac:picMk id="9" creationId="{EE42BECF-D6F3-3845-5D20-617B5133FB7C}"/>
          </ac:picMkLst>
        </pc:picChg>
        <pc:picChg chg="add mod">
          <ac:chgData name="ליאור ז'יגלו" userId="f3b2de73-1f67-40cf-be06-2591c3d55995" providerId="ADAL" clId="{19911533-8632-4D91-BE1F-4341FC9C436A}" dt="2024-09-21T19:33:41.966" v="10043"/>
          <ac:picMkLst>
            <pc:docMk/>
            <pc:sldMk cId="709794971" sldId="307"/>
            <ac:picMk id="11" creationId="{EE42BECF-D6F3-3845-5D20-617B5133FB7C}"/>
          </ac:picMkLst>
        </pc:picChg>
        <pc:picChg chg="add del mod">
          <ac:chgData name="ליאור ז'יגלו" userId="f3b2de73-1f67-40cf-be06-2591c3d55995" providerId="ADAL" clId="{19911533-8632-4D91-BE1F-4341FC9C436A}" dt="2024-09-21T19:34:49.679" v="10047" actId="21"/>
          <ac:picMkLst>
            <pc:docMk/>
            <pc:sldMk cId="709794971" sldId="307"/>
            <ac:picMk id="12" creationId="{72DEB955-441C-4A00-3C18-B19784468745}"/>
          </ac:picMkLst>
        </pc:picChg>
      </pc:sldChg>
      <pc:sldChg chg="add del setBg">
        <pc:chgData name="ליאור ז'יגלו" userId="f3b2de73-1f67-40cf-be06-2591c3d55995" providerId="ADAL" clId="{19911533-8632-4D91-BE1F-4341FC9C436A}" dt="2024-09-07T11:26:54.834" v="399" actId="47"/>
        <pc:sldMkLst>
          <pc:docMk/>
          <pc:sldMk cId="2443746904" sldId="307"/>
        </pc:sldMkLst>
      </pc:sldChg>
      <pc:sldChg chg="addSp delSp modSp add mod setBg modNotesTx">
        <pc:chgData name="ליאור ז'יגלו" userId="f3b2de73-1f67-40cf-be06-2591c3d55995" providerId="ADAL" clId="{19911533-8632-4D91-BE1F-4341FC9C436A}" dt="2024-09-21T19:34:50.981" v="10048"/>
        <pc:sldMkLst>
          <pc:docMk/>
          <pc:sldMk cId="3145832078" sldId="308"/>
        </pc:sldMkLst>
        <pc:spChg chg="add mod">
          <ac:chgData name="ליאור ז'יגלו" userId="f3b2de73-1f67-40cf-be06-2591c3d55995" providerId="ADAL" clId="{19911533-8632-4D91-BE1F-4341FC9C436A}" dt="2024-09-13T11:34:42.047" v="2431"/>
          <ac:spMkLst>
            <pc:docMk/>
            <pc:sldMk cId="3145832078" sldId="308"/>
            <ac:spMk id="2" creationId="{BA94DA98-8473-A790-7B3C-64F465A34FB8}"/>
          </ac:spMkLst>
        </pc:spChg>
        <pc:spChg chg="mod">
          <ac:chgData name="ליאור ז'יגלו" userId="f3b2de73-1f67-40cf-be06-2591c3d55995" providerId="ADAL" clId="{19911533-8632-4D91-BE1F-4341FC9C436A}" dt="2024-09-07T11:52:29.692" v="1044" actId="20577"/>
          <ac:spMkLst>
            <pc:docMk/>
            <pc:sldMk cId="3145832078" sldId="308"/>
            <ac:spMk id="236" creationId="{00000000-0000-0000-0000-000000000000}"/>
          </ac:spMkLst>
        </pc:spChg>
        <pc:graphicFrameChg chg="add del">
          <ac:chgData name="ליאור ז'יגלו" userId="f3b2de73-1f67-40cf-be06-2591c3d55995" providerId="ADAL" clId="{19911533-8632-4D91-BE1F-4341FC9C436A}" dt="2024-09-07T11:28:31.786" v="442" actId="478"/>
          <ac:graphicFrameMkLst>
            <pc:docMk/>
            <pc:sldMk cId="3145832078" sldId="308"/>
            <ac:graphicFrameMk id="2" creationId="{1AC068C6-09C2-7383-254F-691E644245C5}"/>
          </ac:graphicFrameMkLst>
        </pc:graphicFrameChg>
        <pc:graphicFrameChg chg="del modGraphic">
          <ac:chgData name="ליאור ז'יגלו" userId="f3b2de73-1f67-40cf-be06-2591c3d55995" providerId="ADAL" clId="{19911533-8632-4D91-BE1F-4341FC9C436A}" dt="2024-09-07T11:28:33.790" v="444" actId="478"/>
          <ac:graphicFrameMkLst>
            <pc:docMk/>
            <pc:sldMk cId="3145832078" sldId="308"/>
            <ac:graphicFrameMk id="6" creationId="{951E26BB-3D72-AEDC-C61B-898C3BF19DF1}"/>
          </ac:graphicFrameMkLst>
        </pc:graphicFrameChg>
        <pc:graphicFrameChg chg="add mod modGraphic">
          <ac:chgData name="ליאור ז'יגלו" userId="f3b2de73-1f67-40cf-be06-2591c3d55995" providerId="ADAL" clId="{19911533-8632-4D91-BE1F-4341FC9C436A}" dt="2024-09-17T17:45:01.236" v="4945" actId="20577"/>
          <ac:graphicFrameMkLst>
            <pc:docMk/>
            <pc:sldMk cId="3145832078" sldId="308"/>
            <ac:graphicFrameMk id="9" creationId="{6E84D2E3-EDDE-F31B-A457-04A9B0329028}"/>
          </ac:graphicFrameMkLst>
        </pc:graphicFrameChg>
        <pc:picChg chg="add mod">
          <ac:chgData name="ליאור ז'יגלו" userId="f3b2de73-1f67-40cf-be06-2591c3d55995" providerId="ADAL" clId="{19911533-8632-4D91-BE1F-4341FC9C436A}" dt="2024-09-07T11:28:35.895" v="445"/>
          <ac:picMkLst>
            <pc:docMk/>
            <pc:sldMk cId="3145832078" sldId="308"/>
            <ac:picMk id="3" creationId="{A1A249FA-2B67-019D-D95B-4C35CC78A543}"/>
          </ac:picMkLst>
        </pc:picChg>
        <pc:picChg chg="del">
          <ac:chgData name="ליאור ז'יגלו" userId="f3b2de73-1f67-40cf-be06-2591c3d55995" providerId="ADAL" clId="{19911533-8632-4D91-BE1F-4341FC9C436A}" dt="2024-09-07T11:28:30.709" v="441" actId="478"/>
          <ac:picMkLst>
            <pc:docMk/>
            <pc:sldMk cId="3145832078" sldId="308"/>
            <ac:picMk id="5" creationId="{02D43D09-7055-70AD-8F46-7C597B529845}"/>
          </ac:picMkLst>
        </pc:picChg>
        <pc:picChg chg="add mod">
          <ac:chgData name="ליאור ז'יגלו" userId="f3b2de73-1f67-40cf-be06-2591c3d55995" providerId="ADAL" clId="{19911533-8632-4D91-BE1F-4341FC9C436A}" dt="2024-09-13T11:33:02.542" v="2426"/>
          <ac:picMkLst>
            <pc:docMk/>
            <pc:sldMk cId="3145832078" sldId="308"/>
            <ac:picMk id="5" creationId="{5DBFAAA2-958F-A66F-264A-79A2C42CD02A}"/>
          </ac:picMkLst>
        </pc:picChg>
        <pc:picChg chg="add mod">
          <ac:chgData name="ליאור ז'יגלו" userId="f3b2de73-1f67-40cf-be06-2591c3d55995" providerId="ADAL" clId="{19911533-8632-4D91-BE1F-4341FC9C436A}" dt="2024-09-07T11:28:35.895" v="445"/>
          <ac:picMkLst>
            <pc:docMk/>
            <pc:sldMk cId="3145832078" sldId="308"/>
            <ac:picMk id="7" creationId="{8D4A304C-14BB-FC68-9586-89731DAC3EAB}"/>
          </ac:picMkLst>
        </pc:picChg>
        <pc:picChg chg="add mod">
          <ac:chgData name="ליאור ז'יגלו" userId="f3b2de73-1f67-40cf-be06-2591c3d55995" providerId="ADAL" clId="{19911533-8632-4D91-BE1F-4341FC9C436A}" dt="2024-09-07T11:52:30.316" v="1045"/>
          <ac:picMkLst>
            <pc:docMk/>
            <pc:sldMk cId="3145832078" sldId="308"/>
            <ac:picMk id="10" creationId="{0FB6E0D8-8912-E4A0-F7CC-5BA434D92D2B}"/>
          </ac:picMkLst>
        </pc:picChg>
        <pc:picChg chg="add del mod">
          <ac:chgData name="ליאור ז'יגלו" userId="f3b2de73-1f67-40cf-be06-2591c3d55995" providerId="ADAL" clId="{19911533-8632-4D91-BE1F-4341FC9C436A}" dt="2024-09-13T11:34:22.856" v="2428" actId="21"/>
          <ac:picMkLst>
            <pc:docMk/>
            <pc:sldMk cId="3145832078" sldId="308"/>
            <ac:picMk id="11" creationId="{2C3862FE-DC77-F516-A846-5AA249D23308}"/>
          </ac:picMkLst>
        </pc:picChg>
        <pc:picChg chg="add del mod">
          <ac:chgData name="ליאור ז'יגלו" userId="f3b2de73-1f67-40cf-be06-2591c3d55995" providerId="ADAL" clId="{19911533-8632-4D91-BE1F-4341FC9C436A}" dt="2024-09-07T11:55:03.816" v="1062" actId="21"/>
          <ac:picMkLst>
            <pc:docMk/>
            <pc:sldMk cId="3145832078" sldId="308"/>
            <ac:picMk id="11" creationId="{EAD34E03-EBAB-A115-E2BC-01A5E8640B5E}"/>
          </ac:picMkLst>
        </pc:picChg>
        <pc:picChg chg="add del mod">
          <ac:chgData name="ליאור ז'יגלו" userId="f3b2de73-1f67-40cf-be06-2591c3d55995" providerId="ADAL" clId="{19911533-8632-4D91-BE1F-4341FC9C436A}" dt="2024-09-13T11:35:08.900" v="2442" actId="21"/>
          <ac:picMkLst>
            <pc:docMk/>
            <pc:sldMk cId="3145832078" sldId="308"/>
            <ac:picMk id="12" creationId="{2C3862FE-DC77-F516-A846-5AA249D23308}"/>
          </ac:picMkLst>
        </pc:picChg>
        <pc:picChg chg="add mod">
          <ac:chgData name="ליאור ז'יגלו" userId="f3b2de73-1f67-40cf-be06-2591c3d55995" providerId="ADAL" clId="{19911533-8632-4D91-BE1F-4341FC9C436A}" dt="2024-09-21T19:34:50.981" v="10048"/>
          <ac:picMkLst>
            <pc:docMk/>
            <pc:sldMk cId="3145832078" sldId="308"/>
            <ac:picMk id="12" creationId="{72DEB955-441C-4A00-3C18-B19784468745}"/>
          </ac:picMkLst>
        </pc:picChg>
        <pc:cxnChg chg="add mod">
          <ac:chgData name="ליאור ז'יגלו" userId="f3b2de73-1f67-40cf-be06-2591c3d55995" providerId="ADAL" clId="{19911533-8632-4D91-BE1F-4341FC9C436A}" dt="2024-09-07T11:28:35.895" v="445"/>
          <ac:cxnSpMkLst>
            <pc:docMk/>
            <pc:sldMk cId="3145832078" sldId="308"/>
            <ac:cxnSpMk id="8" creationId="{A8FB9A8D-AD39-F695-F15A-CFAAB0CDF936}"/>
          </ac:cxnSpMkLst>
        </pc:cxnChg>
      </pc:sldChg>
      <pc:sldChg chg="addSp delSp modSp add mod setBg">
        <pc:chgData name="ליאור ז'יגלו" userId="f3b2de73-1f67-40cf-be06-2591c3d55995" providerId="ADAL" clId="{19911533-8632-4D91-BE1F-4341FC9C436A}" dt="2024-09-07T11:54:36.442" v="1057" actId="1076"/>
        <pc:sldMkLst>
          <pc:docMk/>
          <pc:sldMk cId="2899715493" sldId="309"/>
        </pc:sldMkLst>
        <pc:spChg chg="mod">
          <ac:chgData name="ליאור ז'יגלו" userId="f3b2de73-1f67-40cf-be06-2591c3d55995" providerId="ADAL" clId="{19911533-8632-4D91-BE1F-4341FC9C436A}" dt="2024-09-07T11:34:38.593" v="603" actId="20577"/>
          <ac:spMkLst>
            <pc:docMk/>
            <pc:sldMk cId="2899715493" sldId="309"/>
            <ac:spMk id="209" creationId="{00000000-0000-0000-0000-000000000000}"/>
          </ac:spMkLst>
        </pc:spChg>
        <pc:picChg chg="add del mod modCrop">
          <ac:chgData name="ליאור ז'יגלו" userId="f3b2de73-1f67-40cf-be06-2591c3d55995" providerId="ADAL" clId="{19911533-8632-4D91-BE1F-4341FC9C436A}" dt="2024-09-07T11:43:56.303" v="944" actId="21"/>
          <ac:picMkLst>
            <pc:docMk/>
            <pc:sldMk cId="2899715493" sldId="309"/>
            <ac:picMk id="4" creationId="{4E191182-ECC3-106D-36AB-12C6F34875CC}"/>
          </ac:picMkLst>
        </pc:picChg>
        <pc:picChg chg="add mod">
          <ac:chgData name="ליאור ז'יגלו" userId="f3b2de73-1f67-40cf-be06-2591c3d55995" providerId="ADAL" clId="{19911533-8632-4D91-BE1F-4341FC9C436A}" dt="2024-09-07T11:54:36.442" v="1057" actId="1076"/>
          <ac:picMkLst>
            <pc:docMk/>
            <pc:sldMk cId="2899715493" sldId="309"/>
            <ac:picMk id="7" creationId="{BB4973B2-BE8F-9770-B359-9924D8832F70}"/>
          </ac:picMkLst>
        </pc:picChg>
      </pc:sldChg>
      <pc:sldChg chg="add del setBg">
        <pc:chgData name="ליאור ז'יגלו" userId="f3b2de73-1f67-40cf-be06-2591c3d55995" providerId="ADAL" clId="{19911533-8632-4D91-BE1F-4341FC9C436A}" dt="2024-09-07T11:33:07.675" v="510"/>
        <pc:sldMkLst>
          <pc:docMk/>
          <pc:sldMk cId="57352483" sldId="310"/>
        </pc:sldMkLst>
      </pc:sldChg>
      <pc:sldChg chg="addSp delSp modSp add mod setBg modNotesTx">
        <pc:chgData name="ליאור ז'יגלו" userId="f3b2de73-1f67-40cf-be06-2591c3d55995" providerId="ADAL" clId="{19911533-8632-4D91-BE1F-4341FC9C436A}" dt="2024-09-13T10:57:00.182" v="1882" actId="20577"/>
        <pc:sldMkLst>
          <pc:docMk/>
          <pc:sldMk cId="2042975199" sldId="310"/>
        </pc:sldMkLst>
        <pc:spChg chg="del">
          <ac:chgData name="ליאור ז'יגלו" userId="f3b2de73-1f67-40cf-be06-2591c3d55995" providerId="ADAL" clId="{19911533-8632-4D91-BE1F-4341FC9C436A}" dt="2024-09-07T11:33:27.087" v="519" actId="478"/>
          <ac:spMkLst>
            <pc:docMk/>
            <pc:sldMk cId="2042975199" sldId="310"/>
            <ac:spMk id="235" creationId="{00000000-0000-0000-0000-000000000000}"/>
          </ac:spMkLst>
        </pc:spChg>
        <pc:spChg chg="del mod">
          <ac:chgData name="ליאור ז'יגלו" userId="f3b2de73-1f67-40cf-be06-2591c3d55995" providerId="ADAL" clId="{19911533-8632-4D91-BE1F-4341FC9C436A}" dt="2024-09-07T11:33:26.421" v="518" actId="478"/>
          <ac:spMkLst>
            <pc:docMk/>
            <pc:sldMk cId="2042975199" sldId="310"/>
            <ac:spMk id="236" creationId="{00000000-0000-0000-0000-000000000000}"/>
          </ac:spMkLst>
        </pc:spChg>
        <pc:picChg chg="del">
          <ac:chgData name="ליאור ז'יגלו" userId="f3b2de73-1f67-40cf-be06-2591c3d55995" providerId="ADAL" clId="{19911533-8632-4D91-BE1F-4341FC9C436A}" dt="2024-09-07T11:33:14.308" v="513" actId="478"/>
          <ac:picMkLst>
            <pc:docMk/>
            <pc:sldMk cId="2042975199" sldId="310"/>
            <ac:picMk id="2" creationId="{B8E06FBA-4AD1-208F-FDE9-0C3155D33424}"/>
          </ac:picMkLst>
        </pc:picChg>
        <pc:picChg chg="add mod">
          <ac:chgData name="ליאור ז'יגלו" userId="f3b2de73-1f67-40cf-be06-2591c3d55995" providerId="ADAL" clId="{19911533-8632-4D91-BE1F-4341FC9C436A}" dt="2024-09-07T11:34:00.749" v="553" actId="1035"/>
          <ac:picMkLst>
            <pc:docMk/>
            <pc:sldMk cId="2042975199" sldId="310"/>
            <ac:picMk id="3" creationId="{862CC283-E7F3-6BA9-83C3-C9F14D237A2C}"/>
          </ac:picMkLst>
        </pc:picChg>
        <pc:picChg chg="del">
          <ac:chgData name="ליאור ז'יגלו" userId="f3b2de73-1f67-40cf-be06-2591c3d55995" providerId="ADAL" clId="{19911533-8632-4D91-BE1F-4341FC9C436A}" dt="2024-09-07T11:33:13.761" v="512" actId="478"/>
          <ac:picMkLst>
            <pc:docMk/>
            <pc:sldMk cId="2042975199" sldId="310"/>
            <ac:picMk id="5" creationId="{5DE79261-A142-73E7-50D3-B5D04240D46F}"/>
          </ac:picMkLst>
        </pc:picChg>
      </pc:sldChg>
      <pc:sldChg chg="addSp delSp modSp add mod setBg modNotesTx">
        <pc:chgData name="ליאור ז'יגלו" userId="f3b2de73-1f67-40cf-be06-2591c3d55995" providerId="ADAL" clId="{19911533-8632-4D91-BE1F-4341FC9C436A}" dt="2024-09-21T09:15:13.420" v="7705" actId="20577"/>
        <pc:sldMkLst>
          <pc:docMk/>
          <pc:sldMk cId="1465489585" sldId="311"/>
        </pc:sldMkLst>
        <pc:spChg chg="add mod">
          <ac:chgData name="ליאור ז'יגלו" userId="f3b2de73-1f67-40cf-be06-2591c3d55995" providerId="ADAL" clId="{19911533-8632-4D91-BE1F-4341FC9C436A}" dt="2024-09-21T09:15:08.888" v="7699" actId="20577"/>
          <ac:spMkLst>
            <pc:docMk/>
            <pc:sldMk cId="1465489585" sldId="311"/>
            <ac:spMk id="2" creationId="{85647216-5F7A-AA5A-6D16-F442B7C94EBF}"/>
          </ac:spMkLst>
        </pc:spChg>
        <pc:spChg chg="mod">
          <ac:chgData name="ליאור ז'יגלו" userId="f3b2de73-1f67-40cf-be06-2591c3d55995" providerId="ADAL" clId="{19911533-8632-4D91-BE1F-4341FC9C436A}" dt="2024-09-07T11:55:07.864" v="1063" actId="20577"/>
          <ac:spMkLst>
            <pc:docMk/>
            <pc:sldMk cId="1465489585" sldId="311"/>
            <ac:spMk id="236" creationId="{00000000-0000-0000-0000-000000000000}"/>
          </ac:spMkLst>
        </pc:spChg>
        <pc:graphicFrameChg chg="del modGraphic">
          <ac:chgData name="ליאור ז'יגלו" userId="f3b2de73-1f67-40cf-be06-2591c3d55995" providerId="ADAL" clId="{19911533-8632-4D91-BE1F-4341FC9C436A}" dt="2024-09-07T11:34:58.788" v="626" actId="478"/>
          <ac:graphicFrameMkLst>
            <pc:docMk/>
            <pc:sldMk cId="1465489585" sldId="311"/>
            <ac:graphicFrameMk id="9" creationId="{6E84D2E3-EDDE-F31B-A457-04A9B0329028}"/>
          </ac:graphicFrameMkLst>
        </pc:graphicFrameChg>
        <pc:picChg chg="del">
          <ac:chgData name="ליאור ז'יגלו" userId="f3b2de73-1f67-40cf-be06-2591c3d55995" providerId="ADAL" clId="{19911533-8632-4D91-BE1F-4341FC9C436A}" dt="2024-09-07T11:34:59.373" v="627" actId="478"/>
          <ac:picMkLst>
            <pc:docMk/>
            <pc:sldMk cId="1465489585" sldId="311"/>
            <ac:picMk id="3" creationId="{A1A249FA-2B67-019D-D95B-4C35CC78A543}"/>
          </ac:picMkLst>
        </pc:picChg>
        <pc:picChg chg="del">
          <ac:chgData name="ליאור ז'יגלו" userId="f3b2de73-1f67-40cf-be06-2591c3d55995" providerId="ADAL" clId="{19911533-8632-4D91-BE1F-4341FC9C436A}" dt="2024-09-07T11:35:00.552" v="629" actId="478"/>
          <ac:picMkLst>
            <pc:docMk/>
            <pc:sldMk cId="1465489585" sldId="311"/>
            <ac:picMk id="7" creationId="{8D4A304C-14BB-FC68-9586-89731DAC3EAB}"/>
          </ac:picMkLst>
        </pc:picChg>
        <pc:picChg chg="add mod">
          <ac:chgData name="ליאור ז'יגלו" userId="f3b2de73-1f67-40cf-be06-2591c3d55995" providerId="ADAL" clId="{19911533-8632-4D91-BE1F-4341FC9C436A}" dt="2024-09-07T11:55:08.947" v="1064"/>
          <ac:picMkLst>
            <pc:docMk/>
            <pc:sldMk cId="1465489585" sldId="311"/>
            <ac:picMk id="11" creationId="{EAD34E03-EBAB-A115-E2BC-01A5E8640B5E}"/>
          </ac:picMkLst>
        </pc:picChg>
        <pc:cxnChg chg="del">
          <ac:chgData name="ליאור ז'יגלו" userId="f3b2de73-1f67-40cf-be06-2591c3d55995" providerId="ADAL" clId="{19911533-8632-4D91-BE1F-4341FC9C436A}" dt="2024-09-07T11:35:00.195" v="628" actId="478"/>
          <ac:cxnSpMkLst>
            <pc:docMk/>
            <pc:sldMk cId="1465489585" sldId="311"/>
            <ac:cxnSpMk id="8" creationId="{A8FB9A8D-AD39-F695-F15A-CFAAB0CDF936}"/>
          </ac:cxnSpMkLst>
        </pc:cxnChg>
      </pc:sldChg>
      <pc:sldChg chg="modSp add del mod setBg">
        <pc:chgData name="ליאור ז'יגלו" userId="f3b2de73-1f67-40cf-be06-2591c3d55995" providerId="ADAL" clId="{19911533-8632-4D91-BE1F-4341FC9C436A}" dt="2024-09-07T11:34:24.513" v="567"/>
        <pc:sldMkLst>
          <pc:docMk/>
          <pc:sldMk cId="2159251150" sldId="311"/>
        </pc:sldMkLst>
        <pc:spChg chg="mod">
          <ac:chgData name="ליאור ז'יגלו" userId="f3b2de73-1f67-40cf-be06-2591c3d55995" providerId="ADAL" clId="{19911533-8632-4D91-BE1F-4341FC9C436A}" dt="2024-09-07T11:34:23.631" v="566" actId="20577"/>
          <ac:spMkLst>
            <pc:docMk/>
            <pc:sldMk cId="2159251150" sldId="311"/>
            <ac:spMk id="236" creationId="{00000000-0000-0000-0000-000000000000}"/>
          </ac:spMkLst>
        </pc:spChg>
      </pc:sldChg>
      <pc:sldChg chg="addSp delSp modSp add mod setBg modNotesTx">
        <pc:chgData name="ליאור ז'יגלו" userId="f3b2de73-1f67-40cf-be06-2591c3d55995" providerId="ADAL" clId="{19911533-8632-4D91-BE1F-4341FC9C436A}" dt="2024-09-21T09:18:16.257" v="8040" actId="20577"/>
        <pc:sldMkLst>
          <pc:docMk/>
          <pc:sldMk cId="2342342117" sldId="312"/>
        </pc:sldMkLst>
        <pc:spChg chg="del">
          <ac:chgData name="ליאור ז'יגלו" userId="f3b2de73-1f67-40cf-be06-2591c3d55995" providerId="ADAL" clId="{19911533-8632-4D91-BE1F-4341FC9C436A}" dt="2024-09-07T11:35:51.270" v="670" actId="478"/>
          <ac:spMkLst>
            <pc:docMk/>
            <pc:sldMk cId="2342342117" sldId="312"/>
            <ac:spMk id="2" creationId="{85647216-5F7A-AA5A-6D16-F442B7C94EBF}"/>
          </ac:spMkLst>
        </pc:spChg>
        <pc:spChg chg="add mod">
          <ac:chgData name="ליאור ז'יגלו" userId="f3b2de73-1f67-40cf-be06-2591c3d55995" providerId="ADAL" clId="{19911533-8632-4D91-BE1F-4341FC9C436A}" dt="2024-09-21T09:16:59.365" v="7878" actId="20577"/>
          <ac:spMkLst>
            <pc:docMk/>
            <pc:sldMk cId="2342342117" sldId="312"/>
            <ac:spMk id="3" creationId="{85F542F1-EDEA-B3FF-D7F2-9705D24D340C}"/>
          </ac:spMkLst>
        </pc:spChg>
        <pc:spChg chg="mod">
          <ac:chgData name="ליאור ז'יגלו" userId="f3b2de73-1f67-40cf-be06-2591c3d55995" providerId="ADAL" clId="{19911533-8632-4D91-BE1F-4341FC9C436A}" dt="2024-09-07T11:55:13.229" v="1065" actId="20577"/>
          <ac:spMkLst>
            <pc:docMk/>
            <pc:sldMk cId="2342342117" sldId="312"/>
            <ac:spMk id="236" creationId="{00000000-0000-0000-0000-000000000000}"/>
          </ac:spMkLst>
        </pc:spChg>
        <pc:picChg chg="add mod">
          <ac:chgData name="ליאור ז'יגלו" userId="f3b2de73-1f67-40cf-be06-2591c3d55995" providerId="ADAL" clId="{19911533-8632-4D91-BE1F-4341FC9C436A}" dt="2024-09-07T11:55:13.807" v="1066"/>
          <ac:picMkLst>
            <pc:docMk/>
            <pc:sldMk cId="2342342117" sldId="312"/>
            <ac:picMk id="5" creationId="{17B1BCD8-DFE3-1A13-37DC-D7702351517D}"/>
          </ac:picMkLst>
        </pc:picChg>
      </pc:sldChg>
      <pc:sldChg chg="addSp modSp add mod setBg modNotesTx">
        <pc:chgData name="ליאור ז'יגלו" userId="f3b2de73-1f67-40cf-be06-2591c3d55995" providerId="ADAL" clId="{19911533-8632-4D91-BE1F-4341FC9C436A}" dt="2024-09-21T09:30:20.386" v="9085" actId="20577"/>
        <pc:sldMkLst>
          <pc:docMk/>
          <pc:sldMk cId="1470345465" sldId="313"/>
        </pc:sldMkLst>
        <pc:spChg chg="mod">
          <ac:chgData name="ליאור ז'יגלו" userId="f3b2de73-1f67-40cf-be06-2591c3d55995" providerId="ADAL" clId="{19911533-8632-4D91-BE1F-4341FC9C436A}" dt="2024-09-21T09:20:40.990" v="8371" actId="20577"/>
          <ac:spMkLst>
            <pc:docMk/>
            <pc:sldMk cId="1470345465" sldId="313"/>
            <ac:spMk id="3" creationId="{85F542F1-EDEA-B3FF-D7F2-9705D24D340C}"/>
          </ac:spMkLst>
        </pc:spChg>
        <pc:spChg chg="mod">
          <ac:chgData name="ליאור ז'יגלו" userId="f3b2de73-1f67-40cf-be06-2591c3d55995" providerId="ADAL" clId="{19911533-8632-4D91-BE1F-4341FC9C436A}" dt="2024-09-07T11:55:18.383" v="1067" actId="20577"/>
          <ac:spMkLst>
            <pc:docMk/>
            <pc:sldMk cId="1470345465" sldId="313"/>
            <ac:spMk id="236" creationId="{00000000-0000-0000-0000-000000000000}"/>
          </ac:spMkLst>
        </pc:spChg>
        <pc:picChg chg="add mod">
          <ac:chgData name="ליאור ז'יגלו" userId="f3b2de73-1f67-40cf-be06-2591c3d55995" providerId="ADAL" clId="{19911533-8632-4D91-BE1F-4341FC9C436A}" dt="2024-09-07T11:55:19.048" v="1068"/>
          <ac:picMkLst>
            <pc:docMk/>
            <pc:sldMk cId="1470345465" sldId="313"/>
            <ac:picMk id="2" creationId="{5E676BEE-B196-D24E-5490-C04797E6F534}"/>
          </ac:picMkLst>
        </pc:picChg>
        <pc:picChg chg="add mod modCrop">
          <ac:chgData name="ליאור ז'יגלו" userId="f3b2de73-1f67-40cf-be06-2591c3d55995" providerId="ADAL" clId="{19911533-8632-4D91-BE1F-4341FC9C436A}" dt="2024-09-21T09:29:01.730" v="8848" actId="1076"/>
          <ac:picMkLst>
            <pc:docMk/>
            <pc:sldMk cId="1470345465" sldId="313"/>
            <ac:picMk id="6" creationId="{B3303595-2308-5A21-7A39-63F57D047C91}"/>
          </ac:picMkLst>
        </pc:picChg>
      </pc:sldChg>
      <pc:sldChg chg="addSp delSp modSp add mod setBg">
        <pc:chgData name="ליאור ז'יגלו" userId="f3b2de73-1f67-40cf-be06-2591c3d55995" providerId="ADAL" clId="{19911533-8632-4D91-BE1F-4341FC9C436A}" dt="2024-09-07T11:54:30.289" v="1055" actId="21"/>
        <pc:sldMkLst>
          <pc:docMk/>
          <pc:sldMk cId="1422984952" sldId="314"/>
        </pc:sldMkLst>
        <pc:spChg chg="mod">
          <ac:chgData name="ליאור ז'יגלו" userId="f3b2de73-1f67-40cf-be06-2591c3d55995" providerId="ADAL" clId="{19911533-8632-4D91-BE1F-4341FC9C436A}" dt="2024-09-07T11:37:47.451" v="832" actId="20577"/>
          <ac:spMkLst>
            <pc:docMk/>
            <pc:sldMk cId="1422984952" sldId="314"/>
            <ac:spMk id="209" creationId="{00000000-0000-0000-0000-000000000000}"/>
          </ac:spMkLst>
        </pc:spChg>
        <pc:picChg chg="add mod">
          <ac:chgData name="ליאור ז'יגלו" userId="f3b2de73-1f67-40cf-be06-2591c3d55995" providerId="ADAL" clId="{19911533-8632-4D91-BE1F-4341FC9C436A}" dt="2024-09-07T11:44:09.133" v="946" actId="1076"/>
          <ac:picMkLst>
            <pc:docMk/>
            <pc:sldMk cId="1422984952" sldId="314"/>
            <ac:picMk id="4" creationId="{4E191182-ECC3-106D-36AB-12C6F34875CC}"/>
          </ac:picMkLst>
        </pc:picChg>
        <pc:picChg chg="add del mod modCrop">
          <ac:chgData name="ליאור ז'יגלו" userId="f3b2de73-1f67-40cf-be06-2591c3d55995" providerId="ADAL" clId="{19911533-8632-4D91-BE1F-4341FC9C436A}" dt="2024-09-07T11:51:54.275" v="1029" actId="21"/>
          <ac:picMkLst>
            <pc:docMk/>
            <pc:sldMk cId="1422984952" sldId="314"/>
            <ac:picMk id="5" creationId="{D5336766-07DE-40EA-BFE5-34CE3A894251}"/>
          </ac:picMkLst>
        </pc:picChg>
        <pc:picChg chg="add del mod modCrop">
          <ac:chgData name="ליאור ז'יגלו" userId="f3b2de73-1f67-40cf-be06-2591c3d55995" providerId="ADAL" clId="{19911533-8632-4D91-BE1F-4341FC9C436A}" dt="2024-09-07T11:54:30.289" v="1055" actId="21"/>
          <ac:picMkLst>
            <pc:docMk/>
            <pc:sldMk cId="1422984952" sldId="314"/>
            <ac:picMk id="7" creationId="{BB4973B2-BE8F-9770-B359-9924D8832F70}"/>
          </ac:picMkLst>
        </pc:picChg>
        <pc:picChg chg="add del mod">
          <ac:chgData name="ליאור ז'יגלו" userId="f3b2de73-1f67-40cf-be06-2591c3d55995" providerId="ADAL" clId="{19911533-8632-4D91-BE1F-4341FC9C436A}" dt="2024-09-07T11:47:02.901" v="972" actId="21"/>
          <ac:picMkLst>
            <pc:docMk/>
            <pc:sldMk cId="1422984952" sldId="314"/>
            <ac:picMk id="9" creationId="{C6FA48AA-D188-A833-FD06-1DBD00E8D492}"/>
          </ac:picMkLst>
        </pc:picChg>
      </pc:sldChg>
      <pc:sldChg chg="addSp delSp modSp add mod setBg modNotesTx">
        <pc:chgData name="ליאור ז'יגלו" userId="f3b2de73-1f67-40cf-be06-2591c3d55995" providerId="ADAL" clId="{19911533-8632-4D91-BE1F-4341FC9C436A}" dt="2024-09-21T09:34:27.408" v="9681" actId="20577"/>
        <pc:sldMkLst>
          <pc:docMk/>
          <pc:sldMk cId="3466117478" sldId="315"/>
        </pc:sldMkLst>
        <pc:spChg chg="del">
          <ac:chgData name="ליאור ז'יגלו" userId="f3b2de73-1f67-40cf-be06-2591c3d55995" providerId="ADAL" clId="{19911533-8632-4D91-BE1F-4341FC9C436A}" dt="2024-09-07T11:38:13.951" v="837" actId="478"/>
          <ac:spMkLst>
            <pc:docMk/>
            <pc:sldMk cId="3466117478" sldId="315"/>
            <ac:spMk id="3" creationId="{85F542F1-EDEA-B3FF-D7F2-9705D24D340C}"/>
          </ac:spMkLst>
        </pc:spChg>
        <pc:spChg chg="mod">
          <ac:chgData name="ליאור ז'יגלו" userId="f3b2de73-1f67-40cf-be06-2591c3d55995" providerId="ADAL" clId="{19911533-8632-4D91-BE1F-4341FC9C436A}" dt="2024-09-07T11:44:28.347" v="949" actId="20577"/>
          <ac:spMkLst>
            <pc:docMk/>
            <pc:sldMk cId="3466117478" sldId="315"/>
            <ac:spMk id="236" creationId="{00000000-0000-0000-0000-000000000000}"/>
          </ac:spMkLst>
        </pc:spChg>
        <pc:graphicFrameChg chg="add mod modGraphic">
          <ac:chgData name="ליאור ז'יגלו" userId="f3b2de73-1f67-40cf-be06-2591c3d55995" providerId="ADAL" clId="{19911533-8632-4D91-BE1F-4341FC9C436A}" dt="2024-09-07T11:58:40.098" v="1098" actId="2711"/>
          <ac:graphicFrameMkLst>
            <pc:docMk/>
            <pc:sldMk cId="3466117478" sldId="315"/>
            <ac:graphicFrameMk id="2" creationId="{47873C5D-CB62-D3CD-3FFE-A7360CAF9271}"/>
          </ac:graphicFrameMkLst>
        </pc:graphicFrameChg>
        <pc:picChg chg="add mod">
          <ac:chgData name="ליאור ז'יגלו" userId="f3b2de73-1f67-40cf-be06-2591c3d55995" providerId="ADAL" clId="{19911533-8632-4D91-BE1F-4341FC9C436A}" dt="2024-09-07T11:44:36.767" v="952" actId="1076"/>
          <ac:picMkLst>
            <pc:docMk/>
            <pc:sldMk cId="3466117478" sldId="315"/>
            <ac:picMk id="5" creationId="{6AC3048A-FD1C-E442-CF93-44C65130EA5F}"/>
          </ac:picMkLst>
        </pc:picChg>
      </pc:sldChg>
      <pc:sldChg chg="addSp delSp modSp add mod setBg modNotesTx">
        <pc:chgData name="ליאור ז'יגלו" userId="f3b2de73-1f67-40cf-be06-2591c3d55995" providerId="ADAL" clId="{19911533-8632-4D91-BE1F-4341FC9C436A}" dt="2024-09-21T09:36:22.860" v="9981" actId="20577"/>
        <pc:sldMkLst>
          <pc:docMk/>
          <pc:sldMk cId="2412279314" sldId="316"/>
        </pc:sldMkLst>
        <pc:spChg chg="mod">
          <ac:chgData name="ליאור ז'יגלו" userId="f3b2de73-1f67-40cf-be06-2591c3d55995" providerId="ADAL" clId="{19911533-8632-4D91-BE1F-4341FC9C436A}" dt="2024-09-07T11:44:41.533" v="955" actId="20577"/>
          <ac:spMkLst>
            <pc:docMk/>
            <pc:sldMk cId="2412279314" sldId="316"/>
            <ac:spMk id="236" creationId="{00000000-0000-0000-0000-000000000000}"/>
          </ac:spMkLst>
        </pc:spChg>
        <pc:graphicFrameChg chg="del">
          <ac:chgData name="ליאור ז'יגלו" userId="f3b2de73-1f67-40cf-be06-2591c3d55995" providerId="ADAL" clId="{19911533-8632-4D91-BE1F-4341FC9C436A}" dt="2024-09-07T11:39:23.274" v="896" actId="478"/>
          <ac:graphicFrameMkLst>
            <pc:docMk/>
            <pc:sldMk cId="2412279314" sldId="316"/>
            <ac:graphicFrameMk id="2" creationId="{47873C5D-CB62-D3CD-3FFE-A7360CAF9271}"/>
          </ac:graphicFrameMkLst>
        </pc:graphicFrameChg>
        <pc:graphicFrameChg chg="add">
          <ac:chgData name="ליאור ז'יגלו" userId="f3b2de73-1f67-40cf-be06-2591c3d55995" providerId="ADAL" clId="{19911533-8632-4D91-BE1F-4341FC9C436A}" dt="2024-09-07T11:39:28.767" v="897"/>
          <ac:graphicFrameMkLst>
            <pc:docMk/>
            <pc:sldMk cId="2412279314" sldId="316"/>
            <ac:graphicFrameMk id="3" creationId="{70BF4489-CD32-8BA6-9454-8C05FCABCC0F}"/>
          </ac:graphicFrameMkLst>
        </pc:graphicFrameChg>
        <pc:graphicFrameChg chg="add mod modGraphic">
          <ac:chgData name="ליאור ז'יגלו" userId="f3b2de73-1f67-40cf-be06-2591c3d55995" providerId="ADAL" clId="{19911533-8632-4D91-BE1F-4341FC9C436A}" dt="2024-09-07T11:58:46.021" v="1099" actId="2711"/>
          <ac:graphicFrameMkLst>
            <pc:docMk/>
            <pc:sldMk cId="2412279314" sldId="316"/>
            <ac:graphicFrameMk id="5" creationId="{660F286E-0A39-F7FB-33A0-9183FEF4EE23}"/>
          </ac:graphicFrameMkLst>
        </pc:graphicFrameChg>
        <pc:picChg chg="add mod">
          <ac:chgData name="ליאור ז'יגלו" userId="f3b2de73-1f67-40cf-be06-2591c3d55995" providerId="ADAL" clId="{19911533-8632-4D91-BE1F-4341FC9C436A}" dt="2024-09-07T11:44:42.732" v="956"/>
          <ac:picMkLst>
            <pc:docMk/>
            <pc:sldMk cId="2412279314" sldId="316"/>
            <ac:picMk id="6" creationId="{18DD24DF-892C-E38A-76A9-6FF9D1860641}"/>
          </ac:picMkLst>
        </pc:picChg>
      </pc:sldChg>
      <pc:sldChg chg="new del">
        <pc:chgData name="ליאור ז'יגלו" userId="f3b2de73-1f67-40cf-be06-2591c3d55995" providerId="ADAL" clId="{19911533-8632-4D91-BE1F-4341FC9C436A}" dt="2024-09-07T11:38:38.763" v="848" actId="680"/>
        <pc:sldMkLst>
          <pc:docMk/>
          <pc:sldMk cId="3289839637" sldId="316"/>
        </pc:sldMkLst>
      </pc:sldChg>
      <pc:sldChg chg="addSp modSp add mod setBg">
        <pc:chgData name="ליאור ז'יגלו" userId="f3b2de73-1f67-40cf-be06-2591c3d55995" providerId="ADAL" clId="{19911533-8632-4D91-BE1F-4341FC9C436A}" dt="2024-09-13T11:10:05.557" v="1967" actId="1076"/>
        <pc:sldMkLst>
          <pc:docMk/>
          <pc:sldMk cId="874973460" sldId="317"/>
        </pc:sldMkLst>
        <pc:spChg chg="mod">
          <ac:chgData name="ליאור ז'יגלו" userId="f3b2de73-1f67-40cf-be06-2591c3d55995" providerId="ADAL" clId="{19911533-8632-4D91-BE1F-4341FC9C436A}" dt="2024-09-07T11:58:52.100" v="1100" actId="20577"/>
          <ac:spMkLst>
            <pc:docMk/>
            <pc:sldMk cId="874973460" sldId="317"/>
            <ac:spMk id="209" creationId="{00000000-0000-0000-0000-000000000000}"/>
          </ac:spMkLst>
        </pc:spChg>
        <pc:picChg chg="add mod">
          <ac:chgData name="ליאור ז'יגלו" userId="f3b2de73-1f67-40cf-be06-2591c3d55995" providerId="ADAL" clId="{19911533-8632-4D91-BE1F-4341FC9C436A}" dt="2024-09-13T11:10:05.557" v="1967" actId="1076"/>
          <ac:picMkLst>
            <pc:docMk/>
            <pc:sldMk cId="874973460" sldId="317"/>
            <ac:picMk id="3" creationId="{18E2723F-D01B-CD93-7F33-D74FE17B98DD}"/>
          </ac:picMkLst>
        </pc:picChg>
      </pc:sldChg>
      <pc:sldChg chg="addSp delSp add del mod">
        <pc:chgData name="ליאור ז'יגלו" userId="f3b2de73-1f67-40cf-be06-2591c3d55995" providerId="ADAL" clId="{19911533-8632-4D91-BE1F-4341FC9C436A}" dt="2024-09-07T11:38:37.239" v="847"/>
        <pc:sldMkLst>
          <pc:docMk/>
          <pc:sldMk cId="3478989922" sldId="317"/>
        </pc:sldMkLst>
        <pc:graphicFrameChg chg="add del">
          <ac:chgData name="ליאור ז'יגלו" userId="f3b2de73-1f67-40cf-be06-2591c3d55995" providerId="ADAL" clId="{19911533-8632-4D91-BE1F-4341FC9C436A}" dt="2024-09-07T11:38:36.636" v="846" actId="478"/>
          <ac:graphicFrameMkLst>
            <pc:docMk/>
            <pc:sldMk cId="3478989922" sldId="317"/>
            <ac:graphicFrameMk id="2" creationId="{47873C5D-CB62-D3CD-3FFE-A7360CAF9271}"/>
          </ac:graphicFrameMkLst>
        </pc:graphicFrameChg>
      </pc:sldChg>
      <pc:sldChg chg="addSp delSp modSp add del mod setBg">
        <pc:chgData name="ליאור ז'יגלו" userId="f3b2de73-1f67-40cf-be06-2591c3d55995" providerId="ADAL" clId="{19911533-8632-4D91-BE1F-4341FC9C436A}" dt="2024-09-07T11:56:22.690" v="1069" actId="47"/>
        <pc:sldMkLst>
          <pc:docMk/>
          <pc:sldMk cId="2562852543" sldId="318"/>
        </pc:sldMkLst>
        <pc:spChg chg="del">
          <ac:chgData name="ליאור ז'יגלו" userId="f3b2de73-1f67-40cf-be06-2591c3d55995" providerId="ADAL" clId="{19911533-8632-4D91-BE1F-4341FC9C436A}" dt="2024-09-07T11:40:48.309" v="924" actId="478"/>
          <ac:spMkLst>
            <pc:docMk/>
            <pc:sldMk cId="2562852543" sldId="318"/>
            <ac:spMk id="209" creationId="{00000000-0000-0000-0000-000000000000}"/>
          </ac:spMkLst>
        </pc:spChg>
        <pc:picChg chg="del">
          <ac:chgData name="ליאור ז'יגלו" userId="f3b2de73-1f67-40cf-be06-2591c3d55995" providerId="ADAL" clId="{19911533-8632-4D91-BE1F-4341FC9C436A}" dt="2024-09-07T11:40:48.868" v="925" actId="478"/>
          <ac:picMkLst>
            <pc:docMk/>
            <pc:sldMk cId="2562852543" sldId="318"/>
            <ac:picMk id="2" creationId="{8E250B1A-CD45-0896-76AA-BE35E91F558E}"/>
          </ac:picMkLst>
        </pc:picChg>
        <pc:picChg chg="add mod">
          <ac:chgData name="ליאור ז'יגלו" userId="f3b2de73-1f67-40cf-be06-2591c3d55995" providerId="ADAL" clId="{19911533-8632-4D91-BE1F-4341FC9C436A}" dt="2024-09-07T11:40:58.671" v="928"/>
          <ac:picMkLst>
            <pc:docMk/>
            <pc:sldMk cId="2562852543" sldId="318"/>
            <ac:picMk id="3" creationId="{6D291E65-98C7-D2DF-254A-80331E09F35B}"/>
          </ac:picMkLst>
        </pc:picChg>
        <pc:picChg chg="add mod">
          <ac:chgData name="ליאור ז'יגלו" userId="f3b2de73-1f67-40cf-be06-2591c3d55995" providerId="ADAL" clId="{19911533-8632-4D91-BE1F-4341FC9C436A}" dt="2024-09-07T11:40:58.671" v="928"/>
          <ac:picMkLst>
            <pc:docMk/>
            <pc:sldMk cId="2562852543" sldId="318"/>
            <ac:picMk id="4" creationId="{917ACA68-1821-3350-4B67-70D68E580725}"/>
          </ac:picMkLst>
        </pc:picChg>
        <pc:picChg chg="add mod">
          <ac:chgData name="ליאור ז'יגלו" userId="f3b2de73-1f67-40cf-be06-2591c3d55995" providerId="ADAL" clId="{19911533-8632-4D91-BE1F-4341FC9C436A}" dt="2024-09-07T11:40:58.671" v="928"/>
          <ac:picMkLst>
            <pc:docMk/>
            <pc:sldMk cId="2562852543" sldId="318"/>
            <ac:picMk id="5" creationId="{FDF273B0-4B52-46F7-519B-0878878B527E}"/>
          </ac:picMkLst>
        </pc:picChg>
        <pc:picChg chg="add mod">
          <ac:chgData name="ליאור ז'יגלו" userId="f3b2de73-1f67-40cf-be06-2591c3d55995" providerId="ADAL" clId="{19911533-8632-4D91-BE1F-4341FC9C436A}" dt="2024-09-07T11:40:58.671" v="928"/>
          <ac:picMkLst>
            <pc:docMk/>
            <pc:sldMk cId="2562852543" sldId="318"/>
            <ac:picMk id="6" creationId="{AAF88E6F-01A5-0A4F-A187-8EA5149B711A}"/>
          </ac:picMkLst>
        </pc:picChg>
        <pc:picChg chg="add mod">
          <ac:chgData name="ליאור ז'יגלו" userId="f3b2de73-1f67-40cf-be06-2591c3d55995" providerId="ADAL" clId="{19911533-8632-4D91-BE1F-4341FC9C436A}" dt="2024-09-07T11:40:58.671" v="928"/>
          <ac:picMkLst>
            <pc:docMk/>
            <pc:sldMk cId="2562852543" sldId="318"/>
            <ac:picMk id="7" creationId="{50B4A3A7-49AD-812E-D0ED-872708325CBB}"/>
          </ac:picMkLst>
        </pc:picChg>
        <pc:picChg chg="add del mod">
          <ac:chgData name="ליאור ז'יגלו" userId="f3b2de73-1f67-40cf-be06-2591c3d55995" providerId="ADAL" clId="{19911533-8632-4D91-BE1F-4341FC9C436A}" dt="2024-09-07T11:46:34.074" v="959" actId="21"/>
          <ac:picMkLst>
            <pc:docMk/>
            <pc:sldMk cId="2562852543" sldId="318"/>
            <ac:picMk id="9" creationId="{C6FA48AA-D188-A833-FD06-1DBD00E8D492}"/>
          </ac:picMkLst>
        </pc:picChg>
      </pc:sldChg>
      <pc:sldChg chg="new del">
        <pc:chgData name="ליאור ז'יגלו" userId="f3b2de73-1f67-40cf-be06-2591c3d55995" providerId="ADAL" clId="{19911533-8632-4D91-BE1F-4341FC9C436A}" dt="2024-09-13T11:23:16.969" v="2206" actId="47"/>
        <pc:sldMkLst>
          <pc:docMk/>
          <pc:sldMk cId="3994720534" sldId="318"/>
        </pc:sldMkLst>
      </pc:sldChg>
      <pc:sldChg chg="new del">
        <pc:chgData name="ליאור ז'יגלו" userId="f3b2de73-1f67-40cf-be06-2591c3d55995" providerId="ADAL" clId="{19911533-8632-4D91-BE1F-4341FC9C436A}" dt="2024-09-13T11:23:18.498" v="2207" actId="47"/>
        <pc:sldMkLst>
          <pc:docMk/>
          <pc:sldMk cId="2454728865" sldId="319"/>
        </pc:sldMkLst>
      </pc:sldChg>
      <pc:sldChg chg="new del">
        <pc:chgData name="ליאור ז'יגלו" userId="f3b2de73-1f67-40cf-be06-2591c3d55995" providerId="ADAL" clId="{19911533-8632-4D91-BE1F-4341FC9C436A}" dt="2024-09-13T11:23:19.525" v="2208" actId="47"/>
        <pc:sldMkLst>
          <pc:docMk/>
          <pc:sldMk cId="2060794247" sldId="320"/>
        </pc:sldMkLst>
      </pc:sldChg>
      <pc:sldChg chg="addSp delSp modSp add mod setBg">
        <pc:chgData name="ליאור ז'יגלו" userId="f3b2de73-1f67-40cf-be06-2591c3d55995" providerId="ADAL" clId="{19911533-8632-4D91-BE1F-4341FC9C436A}" dt="2024-09-21T19:36:41.323" v="10068" actId="21"/>
        <pc:sldMkLst>
          <pc:docMk/>
          <pc:sldMk cId="3389523995" sldId="321"/>
        </pc:sldMkLst>
        <pc:spChg chg="add del mod">
          <ac:chgData name="ליאור ז'יגלו" userId="f3b2de73-1f67-40cf-be06-2591c3d55995" providerId="ADAL" clId="{19911533-8632-4D91-BE1F-4341FC9C436A}" dt="2024-09-13T11:26:45.658" v="2233" actId="478"/>
          <ac:spMkLst>
            <pc:docMk/>
            <pc:sldMk cId="3389523995" sldId="321"/>
            <ac:spMk id="2" creationId="{D29BFC2D-2434-40F0-C984-5F06A99DDDE6}"/>
          </ac:spMkLst>
        </pc:spChg>
        <pc:spChg chg="add del mod">
          <ac:chgData name="ליאור ז'יגלו" userId="f3b2de73-1f67-40cf-be06-2591c3d55995" providerId="ADAL" clId="{19911533-8632-4D91-BE1F-4341FC9C436A}" dt="2024-09-13T11:35:29.491" v="2450"/>
          <ac:spMkLst>
            <pc:docMk/>
            <pc:sldMk cId="3389523995" sldId="321"/>
            <ac:spMk id="5" creationId="{0BC07AC9-61DC-F1AE-F27A-F2032CDA8103}"/>
          </ac:spMkLst>
        </pc:spChg>
        <pc:spChg chg="add mod">
          <ac:chgData name="ליאור ז'יגלו" userId="f3b2de73-1f67-40cf-be06-2591c3d55995" providerId="ADAL" clId="{19911533-8632-4D91-BE1F-4341FC9C436A}" dt="2024-09-13T11:35:52.421" v="2456" actId="115"/>
          <ac:spMkLst>
            <pc:docMk/>
            <pc:sldMk cId="3389523995" sldId="321"/>
            <ac:spMk id="8" creationId="{11F76095-40DE-9670-0D45-B849E030D38A}"/>
          </ac:spMkLst>
        </pc:spChg>
        <pc:graphicFrameChg chg="mod modGraphic">
          <ac:chgData name="ליאור ז'יגלו" userId="f3b2de73-1f67-40cf-be06-2591c3d55995" providerId="ADAL" clId="{19911533-8632-4D91-BE1F-4341FC9C436A}" dt="2024-09-13T11:38:05.430" v="2542" actId="1076"/>
          <ac:graphicFrameMkLst>
            <pc:docMk/>
            <pc:sldMk cId="3389523995" sldId="321"/>
            <ac:graphicFrameMk id="6" creationId="{951E26BB-3D72-AEDC-C61B-898C3BF19DF1}"/>
          </ac:graphicFrameMkLst>
        </pc:graphicFrameChg>
        <pc:picChg chg="add mod">
          <ac:chgData name="ליאור ז'יגלו" userId="f3b2de73-1f67-40cf-be06-2591c3d55995" providerId="ADAL" clId="{19911533-8632-4D91-BE1F-4341FC9C436A}" dt="2024-09-21T19:36:21.371" v="10063" actId="1076"/>
          <ac:picMkLst>
            <pc:docMk/>
            <pc:sldMk cId="3389523995" sldId="321"/>
            <ac:picMk id="2" creationId="{084571FE-433A-BECB-EDDB-F306C1E0315C}"/>
          </ac:picMkLst>
        </pc:picChg>
        <pc:picChg chg="add del mod">
          <ac:chgData name="ליאור ז'יגלו" userId="f3b2de73-1f67-40cf-be06-2591c3d55995" providerId="ADAL" clId="{19911533-8632-4D91-BE1F-4341FC9C436A}" dt="2024-09-21T19:36:41.323" v="10068" actId="21"/>
          <ac:picMkLst>
            <pc:docMk/>
            <pc:sldMk cId="3389523995" sldId="321"/>
            <ac:picMk id="5" creationId="{B86DAA2E-FD91-9206-E28F-3F69103DA1B0}"/>
          </ac:picMkLst>
        </pc:picChg>
        <pc:picChg chg="add del mod">
          <ac:chgData name="ליאור ז'יגלו" userId="f3b2de73-1f67-40cf-be06-2591c3d55995" providerId="ADAL" clId="{19911533-8632-4D91-BE1F-4341FC9C436A}" dt="2024-09-13T11:35:22.995" v="2446" actId="478"/>
          <ac:picMkLst>
            <pc:docMk/>
            <pc:sldMk cId="3389523995" sldId="321"/>
            <ac:picMk id="9" creationId="{B9734BB6-A266-5382-1B49-359FE77FB266}"/>
          </ac:picMkLst>
        </pc:picChg>
        <pc:picChg chg="add del mod">
          <ac:chgData name="ליאור ז'יגלו" userId="f3b2de73-1f67-40cf-be06-2591c3d55995" providerId="ADAL" clId="{19911533-8632-4D91-BE1F-4341FC9C436A}" dt="2024-09-13T11:34:52.203" v="2433" actId="21"/>
          <ac:picMkLst>
            <pc:docMk/>
            <pc:sldMk cId="3389523995" sldId="321"/>
            <ac:picMk id="11" creationId="{2C3862FE-DC77-F516-A846-5AA249D23308}"/>
          </ac:picMkLst>
        </pc:picChg>
        <pc:picChg chg="add mod">
          <ac:chgData name="ליאור ז'יגלו" userId="f3b2de73-1f67-40cf-be06-2591c3d55995" providerId="ADAL" clId="{19911533-8632-4D91-BE1F-4341FC9C436A}" dt="2024-09-13T11:35:25.410" v="2447" actId="1076"/>
          <ac:picMkLst>
            <pc:docMk/>
            <pc:sldMk cId="3389523995" sldId="321"/>
            <ac:picMk id="12" creationId="{2C3862FE-DC77-F516-A846-5AA249D23308}"/>
          </ac:picMkLst>
        </pc:picChg>
      </pc:sldChg>
      <pc:sldChg chg="addSp delSp modSp add mod setBg">
        <pc:chgData name="ליאור ז'יגלו" userId="f3b2de73-1f67-40cf-be06-2591c3d55995" providerId="ADAL" clId="{19911533-8632-4D91-BE1F-4341FC9C436A}" dt="2024-09-21T19:36:53.961" v="10075" actId="21"/>
        <pc:sldMkLst>
          <pc:docMk/>
          <pc:sldMk cId="1578968674" sldId="322"/>
        </pc:sldMkLst>
        <pc:spChg chg="add mod">
          <ac:chgData name="ליאור ז'יגלו" userId="f3b2de73-1f67-40cf-be06-2591c3d55995" providerId="ADAL" clId="{19911533-8632-4D91-BE1F-4341FC9C436A}" dt="2024-09-13T11:36:11.010" v="2458"/>
          <ac:spMkLst>
            <pc:docMk/>
            <pc:sldMk cId="1578968674" sldId="322"/>
            <ac:spMk id="6" creationId="{B80D9782-C82D-F27A-2A83-3F25D158F4A5}"/>
          </ac:spMkLst>
        </pc:spChg>
        <pc:graphicFrameChg chg="mod">
          <ac:chgData name="ליאור ז'יגלו" userId="f3b2de73-1f67-40cf-be06-2591c3d55995" providerId="ADAL" clId="{19911533-8632-4D91-BE1F-4341FC9C436A}" dt="2024-09-13T11:38:16.461" v="2544" actId="1076"/>
          <ac:graphicFrameMkLst>
            <pc:docMk/>
            <pc:sldMk cId="1578968674" sldId="322"/>
            <ac:graphicFrameMk id="2" creationId="{1AC068C6-09C2-7383-254F-691E644245C5}"/>
          </ac:graphicFrameMkLst>
        </pc:graphicFrameChg>
        <pc:picChg chg="add mod">
          <ac:chgData name="ליאור ז'יגלו" userId="f3b2de73-1f67-40cf-be06-2591c3d55995" providerId="ADAL" clId="{19911533-8632-4D91-BE1F-4341FC9C436A}" dt="2024-09-13T11:35:57.145" v="2457"/>
          <ac:picMkLst>
            <pc:docMk/>
            <pc:sldMk cId="1578968674" sldId="322"/>
            <ac:picMk id="3" creationId="{A9772A7E-95FC-B5B4-D627-7E68CC7E6CB7}"/>
          </ac:picMkLst>
        </pc:picChg>
        <pc:picChg chg="add del mod">
          <ac:chgData name="ליאור ז'יגלו" userId="f3b2de73-1f67-40cf-be06-2591c3d55995" providerId="ADAL" clId="{19911533-8632-4D91-BE1F-4341FC9C436A}" dt="2024-09-13T11:38:17.361" v="2545" actId="478"/>
          <ac:picMkLst>
            <pc:docMk/>
            <pc:sldMk cId="1578968674" sldId="322"/>
            <ac:picMk id="8" creationId="{7539DA82-E833-01D1-837E-D18A531605F1}"/>
          </ac:picMkLst>
        </pc:picChg>
        <pc:picChg chg="add del mod">
          <ac:chgData name="ליאור ז'יגלו" userId="f3b2de73-1f67-40cf-be06-2591c3d55995" providerId="ADAL" clId="{19911533-8632-4D91-BE1F-4341FC9C436A}" dt="2024-09-21T19:36:34.880" v="10064" actId="21"/>
          <ac:picMkLst>
            <pc:docMk/>
            <pc:sldMk cId="1578968674" sldId="322"/>
            <ac:picMk id="8" creationId="{B86DAA2E-FD91-9206-E28F-3F69103DA1B0}"/>
          </ac:picMkLst>
        </pc:picChg>
        <pc:picChg chg="add mod">
          <ac:chgData name="ליאור ז'יגלו" userId="f3b2de73-1f67-40cf-be06-2591c3d55995" providerId="ADAL" clId="{19911533-8632-4D91-BE1F-4341FC9C436A}" dt="2024-09-21T19:36:42.685" v="10069"/>
          <ac:picMkLst>
            <pc:docMk/>
            <pc:sldMk cId="1578968674" sldId="322"/>
            <ac:picMk id="9" creationId="{B86DAA2E-FD91-9206-E28F-3F69103DA1B0}"/>
          </ac:picMkLst>
        </pc:picChg>
        <pc:picChg chg="add del mod">
          <ac:chgData name="ליאור ז'יגלו" userId="f3b2de73-1f67-40cf-be06-2591c3d55995" providerId="ADAL" clId="{19911533-8632-4D91-BE1F-4341FC9C436A}" dt="2024-09-21T19:36:53.961" v="10075" actId="21"/>
          <ac:picMkLst>
            <pc:docMk/>
            <pc:sldMk cId="1578968674" sldId="322"/>
            <ac:picMk id="10" creationId="{7D8DC669-EA10-5F2D-8300-1537F76B813A}"/>
          </ac:picMkLst>
        </pc:picChg>
      </pc:sldChg>
      <pc:sldChg chg="addSp delSp modSp add mod setBg">
        <pc:chgData name="ליאור ז'יגלו" userId="f3b2de73-1f67-40cf-be06-2591c3d55995" providerId="ADAL" clId="{19911533-8632-4D91-BE1F-4341FC9C436A}" dt="2024-09-21T19:36:55.019" v="10076"/>
        <pc:sldMkLst>
          <pc:docMk/>
          <pc:sldMk cId="2318844121" sldId="323"/>
        </pc:sldMkLst>
        <pc:spChg chg="add mod">
          <ac:chgData name="ליאור ז'יגלו" userId="f3b2de73-1f67-40cf-be06-2591c3d55995" providerId="ADAL" clId="{19911533-8632-4D91-BE1F-4341FC9C436A}" dt="2024-09-13T11:36:25.646" v="2460"/>
          <ac:spMkLst>
            <pc:docMk/>
            <pc:sldMk cId="2318844121" sldId="323"/>
            <ac:spMk id="5" creationId="{8C7058DE-60DF-1FB7-5391-E44644D205BA}"/>
          </ac:spMkLst>
        </pc:spChg>
        <pc:graphicFrameChg chg="mod">
          <ac:chgData name="ליאור ז'יגלו" userId="f3b2de73-1f67-40cf-be06-2591c3d55995" providerId="ADAL" clId="{19911533-8632-4D91-BE1F-4341FC9C436A}" dt="2024-09-13T11:38:25.459" v="2547" actId="1076"/>
          <ac:graphicFrameMkLst>
            <pc:docMk/>
            <pc:sldMk cId="2318844121" sldId="323"/>
            <ac:graphicFrameMk id="9" creationId="{6E84D2E3-EDDE-F31B-A457-04A9B0329028}"/>
          </ac:graphicFrameMkLst>
        </pc:graphicFrameChg>
        <pc:picChg chg="add mod">
          <ac:chgData name="ליאור ז'יגלו" userId="f3b2de73-1f67-40cf-be06-2591c3d55995" providerId="ADAL" clId="{19911533-8632-4D91-BE1F-4341FC9C436A}" dt="2024-09-13T11:36:13.595" v="2459"/>
          <ac:picMkLst>
            <pc:docMk/>
            <pc:sldMk cId="2318844121" sldId="323"/>
            <ac:picMk id="2" creationId="{A4DE413C-F935-B9A3-B501-6B7A579C8125}"/>
          </ac:picMkLst>
        </pc:picChg>
        <pc:picChg chg="add del mod">
          <ac:chgData name="ליאור ז'יגלו" userId="f3b2de73-1f67-40cf-be06-2591c3d55995" providerId="ADAL" clId="{19911533-8632-4D91-BE1F-4341FC9C436A}" dt="2024-09-21T19:36:47.379" v="10070" actId="21"/>
          <ac:picMkLst>
            <pc:docMk/>
            <pc:sldMk cId="2318844121" sldId="323"/>
            <ac:picMk id="6" creationId="{7D8DC669-EA10-5F2D-8300-1537F76B813A}"/>
          </ac:picMkLst>
        </pc:picChg>
        <pc:picChg chg="add del mod">
          <ac:chgData name="ליאור ז'יגלו" userId="f3b2de73-1f67-40cf-be06-2591c3d55995" providerId="ADAL" clId="{19911533-8632-4D91-BE1F-4341FC9C436A}" dt="2024-09-13T11:38:29.856" v="2548" actId="478"/>
          <ac:picMkLst>
            <pc:docMk/>
            <pc:sldMk cId="2318844121" sldId="323"/>
            <ac:picMk id="6" creationId="{BB6FB800-B260-4385-3E27-4752EA7AB727}"/>
          </ac:picMkLst>
        </pc:picChg>
        <pc:picChg chg="add mod">
          <ac:chgData name="ליאור ז'יגלו" userId="f3b2de73-1f67-40cf-be06-2591c3d55995" providerId="ADAL" clId="{19911533-8632-4D91-BE1F-4341FC9C436A}" dt="2024-09-21T19:36:55.019" v="10076"/>
          <ac:picMkLst>
            <pc:docMk/>
            <pc:sldMk cId="2318844121" sldId="323"/>
            <ac:picMk id="11" creationId="{7D8DC669-EA10-5F2D-8300-1537F76B813A}"/>
          </ac:picMkLst>
        </pc:picChg>
      </pc:sldChg>
      <pc:sldChg chg="new del">
        <pc:chgData name="ליאור ז'יגלו" userId="f3b2de73-1f67-40cf-be06-2591c3d55995" providerId="ADAL" clId="{19911533-8632-4D91-BE1F-4341FC9C436A}" dt="2024-09-13T11:31:30.685" v="2369" actId="47"/>
        <pc:sldMkLst>
          <pc:docMk/>
          <pc:sldMk cId="1480041236" sldId="324"/>
        </pc:sldMkLst>
      </pc:sldChg>
      <pc:sldChg chg="modSp add mod setBg">
        <pc:chgData name="ליאור ז'יגלו" userId="f3b2de73-1f67-40cf-be06-2591c3d55995" providerId="ADAL" clId="{19911533-8632-4D91-BE1F-4341FC9C436A}" dt="2024-09-13T11:31:57.740" v="2413" actId="20577"/>
        <pc:sldMkLst>
          <pc:docMk/>
          <pc:sldMk cId="2384921220" sldId="324"/>
        </pc:sldMkLst>
        <pc:spChg chg="mod">
          <ac:chgData name="ליאור ז'יגלו" userId="f3b2de73-1f67-40cf-be06-2591c3d55995" providerId="ADAL" clId="{19911533-8632-4D91-BE1F-4341FC9C436A}" dt="2024-09-13T11:31:57.740" v="2413" actId="20577"/>
          <ac:spMkLst>
            <pc:docMk/>
            <pc:sldMk cId="2384921220" sldId="324"/>
            <ac:spMk id="209" creationId="{00000000-0000-0000-0000-000000000000}"/>
          </ac:spMkLst>
        </pc:spChg>
      </pc:sldChg>
    </pc:docChg>
  </pc:docChgLst>
  <pc:docChgLst>
    <pc:chgData name="ליאור ז'יגלו" userId="f3b2de73-1f67-40cf-be06-2591c3d55995" providerId="ADAL" clId="{71EDE93C-B619-4D8D-B7E3-E87910FC1828}"/>
    <pc:docChg chg="undo custSel modSld">
      <pc:chgData name="ליאור ז'יגלו" userId="f3b2de73-1f67-40cf-be06-2591c3d55995" providerId="ADAL" clId="{71EDE93C-B619-4D8D-B7E3-E87910FC1828}" dt="2024-09-21T13:05:12.361" v="813" actId="6549"/>
      <pc:docMkLst>
        <pc:docMk/>
      </pc:docMkLst>
      <pc:sldChg chg="modSp mod modNotesTx">
        <pc:chgData name="ליאור ז'יגלו" userId="f3b2de73-1f67-40cf-be06-2591c3d55995" providerId="ADAL" clId="{71EDE93C-B619-4D8D-B7E3-E87910FC1828}" dt="2024-09-21T12:43:22.202" v="15" actId="1036"/>
        <pc:sldMkLst>
          <pc:docMk/>
          <pc:sldMk cId="525502754" sldId="280"/>
        </pc:sldMkLst>
        <pc:picChg chg="mod">
          <ac:chgData name="ליאור ז'יגלו" userId="f3b2de73-1f67-40cf-be06-2591c3d55995" providerId="ADAL" clId="{71EDE93C-B619-4D8D-B7E3-E87910FC1828}" dt="2024-09-21T12:43:22.202" v="15" actId="1036"/>
          <ac:picMkLst>
            <pc:docMk/>
            <pc:sldMk cId="525502754" sldId="280"/>
            <ac:picMk id="4" creationId="{667A13E9-6F65-400D-91FA-56C54E85C54F}"/>
          </ac:picMkLst>
        </pc:picChg>
      </pc:sldChg>
      <pc:sldChg chg="modNotesTx">
        <pc:chgData name="ליאור ז'יגלו" userId="f3b2de73-1f67-40cf-be06-2591c3d55995" providerId="ADAL" clId="{71EDE93C-B619-4D8D-B7E3-E87910FC1828}" dt="2024-09-21T12:43:42.290" v="56" actId="20577"/>
        <pc:sldMkLst>
          <pc:docMk/>
          <pc:sldMk cId="1169117888" sldId="295"/>
        </pc:sldMkLst>
      </pc:sldChg>
      <pc:sldChg chg="modNotesTx">
        <pc:chgData name="ליאור ז'יגלו" userId="f3b2de73-1f67-40cf-be06-2591c3d55995" providerId="ADAL" clId="{71EDE93C-B619-4D8D-B7E3-E87910FC1828}" dt="2024-09-21T12:44:48.228" v="109" actId="20577"/>
        <pc:sldMkLst>
          <pc:docMk/>
          <pc:sldMk cId="1866140258" sldId="297"/>
        </pc:sldMkLst>
      </pc:sldChg>
      <pc:sldChg chg="modNotesTx">
        <pc:chgData name="ליאור ז'יגלו" userId="f3b2de73-1f67-40cf-be06-2591c3d55995" providerId="ADAL" clId="{71EDE93C-B619-4D8D-B7E3-E87910FC1828}" dt="2024-09-21T12:45:19.760" v="114" actId="20577"/>
        <pc:sldMkLst>
          <pc:docMk/>
          <pc:sldMk cId="3970696248" sldId="298"/>
        </pc:sldMkLst>
      </pc:sldChg>
      <pc:sldChg chg="addSp modSp mod">
        <pc:chgData name="ליאור ז'יגלו" userId="f3b2de73-1f67-40cf-be06-2591c3d55995" providerId="ADAL" clId="{71EDE93C-B619-4D8D-B7E3-E87910FC1828}" dt="2024-09-21T12:47:45.396" v="127" actId="1582"/>
        <pc:sldMkLst>
          <pc:docMk/>
          <pc:sldMk cId="2888698846" sldId="299"/>
        </pc:sldMkLst>
        <pc:picChg chg="add mod ord">
          <ac:chgData name="ליאור ז'יגלו" userId="f3b2de73-1f67-40cf-be06-2591c3d55995" providerId="ADAL" clId="{71EDE93C-B619-4D8D-B7E3-E87910FC1828}" dt="2024-09-21T12:47:04.300" v="123" actId="166"/>
          <ac:picMkLst>
            <pc:docMk/>
            <pc:sldMk cId="2888698846" sldId="299"/>
            <ac:picMk id="8" creationId="{3E778B6F-D7E4-C1E4-9F0D-8F22EFC8709C}"/>
          </ac:picMkLst>
        </pc:picChg>
        <pc:cxnChg chg="add mod">
          <ac:chgData name="ליאור ז'יגלו" userId="f3b2de73-1f67-40cf-be06-2591c3d55995" providerId="ADAL" clId="{71EDE93C-B619-4D8D-B7E3-E87910FC1828}" dt="2024-09-21T12:47:37.346" v="126" actId="1582"/>
          <ac:cxnSpMkLst>
            <pc:docMk/>
            <pc:sldMk cId="2888698846" sldId="299"/>
            <ac:cxnSpMk id="10" creationId="{98E703E1-D89E-0077-29C5-004413EDEE49}"/>
          </ac:cxnSpMkLst>
        </pc:cxnChg>
        <pc:cxnChg chg="add mod">
          <ac:chgData name="ליאור ז'יגלו" userId="f3b2de73-1f67-40cf-be06-2591c3d55995" providerId="ADAL" clId="{71EDE93C-B619-4D8D-B7E3-E87910FC1828}" dt="2024-09-21T12:47:45.396" v="127" actId="1582"/>
          <ac:cxnSpMkLst>
            <pc:docMk/>
            <pc:sldMk cId="2888698846" sldId="299"/>
            <ac:cxnSpMk id="13" creationId="{6FA53D83-9179-0987-09B0-16FE7E5B4E0A}"/>
          </ac:cxnSpMkLst>
        </pc:cxnChg>
      </pc:sldChg>
      <pc:sldChg chg="modNotesTx">
        <pc:chgData name="ליאור ז'יגלו" userId="f3b2de73-1f67-40cf-be06-2591c3d55995" providerId="ADAL" clId="{71EDE93C-B619-4D8D-B7E3-E87910FC1828}" dt="2024-09-21T12:49:32.138" v="202" actId="6549"/>
        <pc:sldMkLst>
          <pc:docMk/>
          <pc:sldMk cId="3425956959" sldId="300"/>
        </pc:sldMkLst>
      </pc:sldChg>
      <pc:sldChg chg="modNotesTx">
        <pc:chgData name="ליאור ז'יגלו" userId="f3b2de73-1f67-40cf-be06-2591c3d55995" providerId="ADAL" clId="{71EDE93C-B619-4D8D-B7E3-E87910FC1828}" dt="2024-09-21T12:50:44.136" v="256" actId="20577"/>
        <pc:sldMkLst>
          <pc:docMk/>
          <pc:sldMk cId="1619177057" sldId="301"/>
        </pc:sldMkLst>
      </pc:sldChg>
      <pc:sldChg chg="modNotesTx">
        <pc:chgData name="ליאור ז'יגלו" userId="f3b2de73-1f67-40cf-be06-2591c3d55995" providerId="ADAL" clId="{71EDE93C-B619-4D8D-B7E3-E87910FC1828}" dt="2024-09-21T12:51:40.502" v="291" actId="20577"/>
        <pc:sldMkLst>
          <pc:docMk/>
          <pc:sldMk cId="648433331" sldId="302"/>
        </pc:sldMkLst>
      </pc:sldChg>
      <pc:sldChg chg="modNotesTx">
        <pc:chgData name="ליאור ז'יגלו" userId="f3b2de73-1f67-40cf-be06-2591c3d55995" providerId="ADAL" clId="{71EDE93C-B619-4D8D-B7E3-E87910FC1828}" dt="2024-09-21T12:56:05.965" v="499" actId="5793"/>
        <pc:sldMkLst>
          <pc:docMk/>
          <pc:sldMk cId="940040765" sldId="303"/>
        </pc:sldMkLst>
      </pc:sldChg>
      <pc:sldChg chg="modNotesTx">
        <pc:chgData name="ליאור ז'יגלו" userId="f3b2de73-1f67-40cf-be06-2591c3d55995" providerId="ADAL" clId="{71EDE93C-B619-4D8D-B7E3-E87910FC1828}" dt="2024-09-21T12:57:39.380" v="511" actId="20577"/>
        <pc:sldMkLst>
          <pc:docMk/>
          <pc:sldMk cId="2042975199" sldId="310"/>
        </pc:sldMkLst>
      </pc:sldChg>
      <pc:sldChg chg="modNotesTx">
        <pc:chgData name="ליאור ז'יגלו" userId="f3b2de73-1f67-40cf-be06-2591c3d55995" providerId="ADAL" clId="{71EDE93C-B619-4D8D-B7E3-E87910FC1828}" dt="2024-09-21T13:00:57.989" v="645" actId="20577"/>
        <pc:sldMkLst>
          <pc:docMk/>
          <pc:sldMk cId="1465489585" sldId="311"/>
        </pc:sldMkLst>
      </pc:sldChg>
      <pc:sldChg chg="modNotesTx">
        <pc:chgData name="ליאור ז'יגלו" userId="f3b2de73-1f67-40cf-be06-2591c3d55995" providerId="ADAL" clId="{71EDE93C-B619-4D8D-B7E3-E87910FC1828}" dt="2024-09-21T13:01:57.413" v="729" actId="20577"/>
        <pc:sldMkLst>
          <pc:docMk/>
          <pc:sldMk cId="2342342117" sldId="312"/>
        </pc:sldMkLst>
      </pc:sldChg>
      <pc:sldChg chg="modNotesTx">
        <pc:chgData name="ליאור ז'יגלו" userId="f3b2de73-1f67-40cf-be06-2591c3d55995" providerId="ADAL" clId="{71EDE93C-B619-4D8D-B7E3-E87910FC1828}" dt="2024-09-21T13:02:30.717" v="731" actId="20577"/>
        <pc:sldMkLst>
          <pc:docMk/>
          <pc:sldMk cId="1470345465" sldId="313"/>
        </pc:sldMkLst>
      </pc:sldChg>
      <pc:sldChg chg="modNotesTx">
        <pc:chgData name="ליאור ז'יגלו" userId="f3b2de73-1f67-40cf-be06-2591c3d55995" providerId="ADAL" clId="{71EDE93C-B619-4D8D-B7E3-E87910FC1828}" dt="2024-09-21T13:03:12.458" v="741" actId="20577"/>
        <pc:sldMkLst>
          <pc:docMk/>
          <pc:sldMk cId="1422984952" sldId="314"/>
        </pc:sldMkLst>
      </pc:sldChg>
      <pc:sldChg chg="modNotesTx">
        <pc:chgData name="ליאור ז'יגלו" userId="f3b2de73-1f67-40cf-be06-2591c3d55995" providerId="ADAL" clId="{71EDE93C-B619-4D8D-B7E3-E87910FC1828}" dt="2024-09-21T13:04:15.936" v="788" actId="20577"/>
        <pc:sldMkLst>
          <pc:docMk/>
          <pc:sldMk cId="3466117478" sldId="315"/>
        </pc:sldMkLst>
      </pc:sldChg>
      <pc:sldChg chg="modSp mod">
        <pc:chgData name="ליאור ז'יגלו" userId="f3b2de73-1f67-40cf-be06-2591c3d55995" providerId="ADAL" clId="{71EDE93C-B619-4D8D-B7E3-E87910FC1828}" dt="2024-09-21T13:05:12.361" v="813" actId="6549"/>
        <pc:sldMkLst>
          <pc:docMk/>
          <pc:sldMk cId="874973460" sldId="317"/>
        </pc:sldMkLst>
        <pc:spChg chg="mod">
          <ac:chgData name="ליאור ז'יגלו" userId="f3b2de73-1f67-40cf-be06-2591c3d55995" providerId="ADAL" clId="{71EDE93C-B619-4D8D-B7E3-E87910FC1828}" dt="2024-09-21T13:05:12.361" v="813" actId="6549"/>
          <ac:spMkLst>
            <pc:docMk/>
            <pc:sldMk cId="874973460" sldId="317"/>
            <ac:spMk id="2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6A8FB-8F3A-4D35-A0DA-C587FFC5D99B}"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5E0D-39E9-47BD-9026-148020A4C49A}" type="slidenum">
              <a:rPr lang="en-US" smtClean="0"/>
              <a:t>‹#›</a:t>
            </a:fld>
            <a:endParaRPr lang="en-US"/>
          </a:p>
        </p:txBody>
      </p:sp>
    </p:spTree>
    <p:extLst>
      <p:ext uri="{BB962C8B-B14F-4D97-AF65-F5344CB8AC3E}">
        <p14:creationId xmlns:p14="http://schemas.microsoft.com/office/powerpoint/2010/main" val="1028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While mainly focused at the automotive market, Alertwatch can be deployed at a wider range of usages requiring alertness assessment such as offices, security field, military &amp; other critical areas.</a:t>
            </a:r>
          </a:p>
          <a:p>
            <a:pPr marL="0" lvl="0" indent="0" algn="l" rtl="0">
              <a:spcBef>
                <a:spcPts val="0"/>
              </a:spcBef>
              <a:spcAft>
                <a:spcPts val="0"/>
              </a:spcAft>
              <a:buNone/>
            </a:pPr>
            <a:r>
              <a:rPr lang="en-US" dirty="0"/>
              <a:t>You will be right to ask yourselves Why is different than other similar projects? Which leads us to the next slide.</a:t>
            </a:r>
            <a:br>
              <a:rPr lang="en-US" dirty="0"/>
            </a:br>
            <a:endParaRPr lang="en-US"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06531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Utilizing fanless design allows integration in extreme environments such as automotive, industrial and military applications, more specifically, the hardware is capable of working in industrial ambient temperatures of -40 to 85 degrees </a:t>
            </a:r>
            <a:br>
              <a:rPr lang="en-US" dirty="0">
                <a:latin typeface="Ubuntu" panose="020B0504030602030204" pitchFamily="34" charset="0"/>
                <a:cs typeface="Arial" panose="020B0604020202020204" pitchFamily="34" charset="0"/>
              </a:rPr>
            </a:br>
            <a:r>
              <a:rPr lang="en-US" dirty="0">
                <a:latin typeface="Ubuntu" panose="020B0504030602030204" pitchFamily="34" charset="0"/>
                <a:cs typeface="Arial" panose="020B0604020202020204" pitchFamily="34" charset="0"/>
              </a:rPr>
              <a:t>This allows deployment of the machine somewhere without worrying about frequent maintenance.</a:t>
            </a:r>
          </a:p>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In combination with low power hardware the system can operate efficiently with high performance per watt at a low cost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3117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Custom </a:t>
            </a:r>
            <a:r>
              <a:rPr lang="en-US" altLang="en-US" dirty="0" err="1">
                <a:latin typeface="Ubuntu" panose="020B0504030602030204" pitchFamily="34" charset="0"/>
              </a:rPr>
              <a:t>linux</a:t>
            </a:r>
            <a:r>
              <a:rPr lang="en-US" altLang="en-US" dirty="0">
                <a:latin typeface="Ubuntu" panose="020B0504030602030204" pitchFamily="34" charset="0"/>
              </a:rPr>
              <a:t> build systems</a:t>
            </a:r>
            <a:br>
              <a:rPr lang="en-US" altLang="en-US" dirty="0">
                <a:latin typeface="Ubuntu" panose="020B0504030602030204" pitchFamily="34" charset="0"/>
              </a:rPr>
            </a:br>
            <a:r>
              <a:rPr lang="en-US" altLang="en-US" dirty="0">
                <a:latin typeface="Ubuntu" panose="020B0504030602030204" pitchFamily="34" charset="0"/>
              </a:rPr>
              <a:t>YOCTO and </a:t>
            </a:r>
            <a:r>
              <a:rPr lang="en-US" altLang="en-US" dirty="0" err="1">
                <a:latin typeface="Ubuntu" panose="020B0504030602030204" pitchFamily="34" charset="0"/>
              </a:rPr>
              <a:t>BuildRoot</a:t>
            </a:r>
            <a:r>
              <a:rPr lang="en-US" altLang="en-US" dirty="0">
                <a:latin typeface="Ubuntu" panose="020B0504030602030204" pitchFamily="34" charset="0"/>
              </a:rPr>
              <a:t> are projects that allow us to create custom </a:t>
            </a:r>
            <a:r>
              <a:rPr lang="en-US" altLang="en-US" dirty="0" err="1">
                <a:latin typeface="Ubuntu" panose="020B0504030602030204" pitchFamily="34" charset="0"/>
              </a:rPr>
              <a:t>linux</a:t>
            </a:r>
            <a:r>
              <a:rPr lang="en-US" altLang="en-US" dirty="0">
                <a:latin typeface="Ubuntu" panose="020B0504030602030204" pitchFamily="34" charset="0"/>
              </a:rPr>
              <a:t> images, however, these two differ in many things.</a:t>
            </a:r>
            <a:br>
              <a:rPr lang="en-US" altLang="en-US" dirty="0">
                <a:latin typeface="Ubuntu" panose="020B0504030602030204" pitchFamily="34" charset="0"/>
              </a:rPr>
            </a:br>
            <a:r>
              <a:rPr lang="en-US" altLang="en-US" dirty="0">
                <a:latin typeface="Ubuntu" panose="020B0504030602030204" pitchFamily="34" charset="0"/>
              </a:rPr>
              <a:t>The main difference being that YOCTO is based on a layered architecture while </a:t>
            </a:r>
            <a:r>
              <a:rPr lang="en-US" altLang="en-US" dirty="0" err="1">
                <a:latin typeface="Ubuntu" panose="020B0504030602030204" pitchFamily="34" charset="0"/>
              </a:rPr>
              <a:t>Buildroot</a:t>
            </a:r>
            <a:r>
              <a:rPr lang="en-US" altLang="en-US" dirty="0">
                <a:latin typeface="Ubuntu" panose="020B0504030602030204" pitchFamily="34" charset="0"/>
              </a:rPr>
              <a:t> utilizes single configuration files (</a:t>
            </a:r>
            <a:r>
              <a:rPr lang="en-US" altLang="en-US" dirty="0" err="1">
                <a:latin typeface="Ubuntu" panose="020B0504030602030204" pitchFamily="34" charset="0"/>
              </a:rPr>
              <a:t>defconfig</a:t>
            </a:r>
            <a:r>
              <a:rPr lang="en-US" altLang="en-US" dirty="0">
                <a:latin typeface="Ubuntu" panose="020B0504030602030204" pitchFamily="34" charset="0"/>
              </a:rPr>
              <a:t>) and uses make and </a:t>
            </a:r>
            <a:r>
              <a:rPr lang="en-US" altLang="en-US" dirty="0" err="1">
                <a:latin typeface="Ubuntu" panose="020B0504030602030204" pitchFamily="34" charset="0"/>
              </a:rPr>
              <a:t>kconfig</a:t>
            </a:r>
            <a:r>
              <a:rPr lang="en-US" altLang="en-US" dirty="0">
                <a:latin typeface="Ubuntu" panose="020B0504030602030204" pitchFamily="34" charset="0"/>
              </a:rPr>
              <a:t> for build orchestration and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err="1">
                <a:latin typeface="Ubuntu" panose="020B0504030602030204" pitchFamily="34" charset="0"/>
              </a:rPr>
              <a:t>Alertwatch</a:t>
            </a:r>
            <a:r>
              <a:rPr lang="en-US" altLang="en-US" dirty="0">
                <a:latin typeface="Ubuntu" panose="020B0504030602030204" pitchFamily="34" charset="0"/>
              </a:rPr>
              <a:t> operates in custom Linux environments built on Yocto &amp; BuildRoot for all its components providing high flexibility and allowing us to utilize the most out of the hardware while remaining lightweight and fast.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This project uses 2 different images based on each one of these build systems…  why? Because software engineers </a:t>
            </a:r>
            <a:r>
              <a:rPr lang="en-US" altLang="en-US">
                <a:latin typeface="Ubuntu" panose="020B0504030602030204" pitchFamily="34" charset="0"/>
              </a:rPr>
              <a:t>love to flex</a:t>
            </a:r>
            <a:r>
              <a:rPr lang="en-US" altLang="en-US" dirty="0">
                <a:latin typeface="Ubuntu" panose="020B0504030602030204" pitchFamily="34" charset="0"/>
              </a:rPr>
              <a: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38884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artificial intelligence part of the project consists of 3 main parts, PyTorch, SSD and Resnet 18</a:t>
            </a:r>
            <a:br>
              <a:rPr lang="en-US" dirty="0"/>
            </a:br>
            <a:br>
              <a:rPr lang="en-US" dirty="0"/>
            </a:br>
            <a:r>
              <a:rPr lang="en-US" dirty="0"/>
              <a:t>PyTorch is used to train the face landmarks detection model based on Resnet18, as for SDD, a pre-trained model will be used due to its light and small architecture.</a:t>
            </a:r>
          </a:p>
          <a:p>
            <a:endParaRPr lang="en-US" dirty="0"/>
          </a:p>
          <a:p>
            <a:r>
              <a:rPr lang="en-US" dirty="0"/>
              <a:t>Anybody knows what SSD is? </a:t>
            </a:r>
            <a:br>
              <a:rPr lang="en-US" dirty="0"/>
            </a:br>
            <a:r>
              <a:rPr lang="en-US" dirty="0"/>
              <a:t>Wrong!</a:t>
            </a:r>
            <a:br>
              <a:rPr lang="en-US" dirty="0"/>
            </a:br>
            <a:endParaRPr lang="en-US" dirty="0"/>
          </a:p>
          <a:p>
            <a:r>
              <a:rPr lang="en-US" dirty="0"/>
              <a:t>SSD is  Single Shot MultiBox Detector</a:t>
            </a:r>
          </a:p>
          <a:p>
            <a:r>
              <a:rPr lang="en-US" dirty="0"/>
              <a:t>It is a deep learning algorithm used for object detection.</a:t>
            </a:r>
            <a:br>
              <a:rPr lang="en-US" dirty="0"/>
            </a:br>
            <a:r>
              <a:rPr lang="en-US" dirty="0"/>
              <a:t>It detects objects (like faces) in images by predicting bounding boxes and object classes in a single pass through the network making it very small and quick for better FPS.</a:t>
            </a:r>
          </a:p>
          <a:p>
            <a:r>
              <a:rPr lang="en-US" dirty="0"/>
              <a:t>Alternatively, a </a:t>
            </a:r>
            <a:r>
              <a:rPr lang="en-US" dirty="0" err="1"/>
              <a:t>Yolov</a:t>
            </a:r>
            <a:r>
              <a:rPr lang="en-US" dirty="0"/>
              <a:t> model can be used.</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R</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esNet18 uses residual blocks, which include skip connections bypassing one or more layers. These connections enable the network to learn residual functions with reference to the layer inputs, effectively mitigating the vanishing gradient problem.</a:t>
            </a:r>
            <a:br>
              <a:rPr lang="en-US" dirty="0"/>
            </a:br>
            <a:br>
              <a:rPr lang="en-US" dirty="0"/>
            </a:br>
            <a:r>
              <a:rPr lang="en-US" dirty="0"/>
              <a:t>Some might have heard about </a:t>
            </a:r>
            <a:r>
              <a:rPr lang="en-US" dirty="0" err="1"/>
              <a:t>resnet</a:t>
            </a:r>
            <a:r>
              <a:rPr lang="en-US" dirty="0"/>
              <a:t> 50 and </a:t>
            </a:r>
            <a:r>
              <a:rPr lang="en-US" dirty="0" err="1"/>
              <a:t>restnet</a:t>
            </a:r>
            <a:r>
              <a:rPr lang="en-US" dirty="0"/>
              <a:t> 101 which are very </a:t>
            </a:r>
            <a:r>
              <a:rPr lang="en-US" dirty="0" err="1"/>
              <a:t>powerfull</a:t>
            </a:r>
            <a:endParaRPr lang="en-US" dirty="0"/>
          </a:p>
          <a:p>
            <a:r>
              <a:rPr lang="en-US" dirty="0"/>
              <a:t>So why use ResNet18 and not ResNet50?</a:t>
            </a:r>
            <a:br>
              <a:rPr lang="en-US" dirty="0"/>
            </a:br>
            <a:r>
              <a:rPr lang="en-US" dirty="0"/>
              <a:t>Lower computational complexity, faster inference, providing higher FPS which is crucial, although ResnNet50 would have probably given more accurate results, at the cost of lower FPS…</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44925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Data flow is shown in the diagram on the left.</a:t>
            </a:r>
            <a:br>
              <a:rPr lang="en-US" dirty="0"/>
            </a:br>
            <a:r>
              <a:rPr lang="en-US" dirty="0"/>
              <a:t>To make things straight, 2 AI models are used, first for facial detection, then the detected face is being cropped and preprocessed to a size of 224x224 grayscale and facial landmarks are being predicted on the cropped face.</a:t>
            </a:r>
          </a:p>
          <a:p>
            <a:endParaRPr lang="en-US" dirty="0"/>
          </a:p>
          <a:p>
            <a:r>
              <a:rPr lang="en-US" dirty="0"/>
              <a:t>The block diagrams on the right shows the hardware components used in the project.</a:t>
            </a:r>
            <a:br>
              <a:rPr lang="en-US" dirty="0"/>
            </a:br>
            <a:r>
              <a:rPr lang="en-US" dirty="0"/>
              <a:t>Utilizing a bedrock pc for ECU simulation which will have a microphone, speaker, an LTE modem and ethernet.</a:t>
            </a:r>
          </a:p>
          <a:p>
            <a:r>
              <a:rPr lang="en-US" dirty="0"/>
              <a:t>The Hailo15 board for the detection unit only has a MIPI-CSI camera and ethernet attached to it.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3409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Activity diagram:</a:t>
            </a:r>
            <a:br>
              <a:rPr lang="en-US" dirty="0"/>
            </a:br>
            <a:br>
              <a:rPr lang="en-US" dirty="0"/>
            </a:br>
            <a:r>
              <a:rPr lang="en-US" dirty="0"/>
              <a:t>The user turns on the system, both the  (</a:t>
            </a:r>
            <a:r>
              <a:rPr lang="en-US" b="0" i="0" dirty="0">
                <a:solidFill>
                  <a:srgbClr val="FFFFFF"/>
                </a:solidFill>
                <a:effectLst/>
                <a:latin typeface="Google Sans"/>
              </a:rPr>
              <a:t>Electronic Control Unit</a:t>
            </a:r>
            <a:r>
              <a:rPr lang="en-US" dirty="0"/>
              <a:t>) and the detection unit are powered on.</a:t>
            </a:r>
            <a:br>
              <a:rPr lang="en-US" dirty="0"/>
            </a:br>
            <a:br>
              <a:rPr lang="en-US" dirty="0"/>
            </a:br>
            <a:r>
              <a:rPr lang="en-US" dirty="0"/>
              <a:t>The monitoring unit looks for drops in alertness and if was detected it reports to the ECU, which will stop any multimedia playing at the time and expect a verbal response</a:t>
            </a:r>
            <a:br>
              <a:rPr lang="en-US" dirty="0"/>
            </a:br>
            <a:r>
              <a:rPr lang="en-US" dirty="0"/>
              <a:t>While potentially sending a report to a supervisor.</a:t>
            </a:r>
            <a:br>
              <a:rPr lang="en-US" dirty="0"/>
            </a:br>
            <a:br>
              <a:rPr lang="en-US" dirty="0"/>
            </a:br>
            <a:r>
              <a:rPr lang="en-US" dirty="0"/>
              <a:t>If the user is alert and responded, the system issues a warning to be alert and resumes to its previous, monitoring state.</a:t>
            </a:r>
            <a:br>
              <a:rPr lang="en-US" dirty="0"/>
            </a:br>
            <a:br>
              <a:rPr lang="en-US" dirty="0"/>
            </a:br>
            <a:r>
              <a:rPr lang="en-US" dirty="0"/>
              <a:t>If not, then the ECU will start gradually reducing the cars speed to prevent potential accidents.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3146481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1400"/>
              <a:buNone/>
            </a:pPr>
            <a:r>
              <a:rPr lang="en-US" dirty="0"/>
              <a:t>Let’s go over the hardware selection, you have all the hardware in front of you to play around with.</a:t>
            </a:r>
            <a:endParaRPr dirty="0"/>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23014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Bedrock R7000 is a powerful AMD based product and can easily pose as an ECU, its flexible power controls allows tuning the device for the specific needs of the project to provide good performance with as little power consumption as possible.</a:t>
            </a:r>
          </a:p>
          <a:p>
            <a:pPr marL="0" lvl="0" indent="0" algn="l" rtl="0">
              <a:spcBef>
                <a:spcPts val="0"/>
              </a:spcBef>
              <a:spcAft>
                <a:spcPts val="0"/>
              </a:spcAft>
              <a:buNone/>
            </a:pPr>
            <a:r>
              <a:rPr lang="en-US" dirty="0"/>
              <a:t>Its Industrial temperature range and patented passive cooling solution allow it to be deployed in various extreme environments.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9509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Hailo 15H CPU features a powerful integrated 20 TOPS NPU allowing to provide great AI Inference performance, while consuming very little power.</a:t>
            </a:r>
            <a:br>
              <a:rPr lang="en-US" dirty="0"/>
            </a:br>
            <a:r>
              <a:rPr lang="en-US" dirty="0"/>
              <a:t>The small form factor of the SOM allows development of a custom carrier board tailored specifically for this projects needs, However, unfortunately, this is not in the scope of the project.</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89344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third and last option, is a bit more flexible, allowing to use an IMX8M plus SOM, with Hailo PCI express acceleration cards, such as Hailo 8 or Hailo 10 (unreleased yet).</a:t>
            </a:r>
            <a:br>
              <a:rPr lang="en-US" dirty="0"/>
            </a:br>
            <a:r>
              <a:rPr lang="en-US" dirty="0"/>
              <a:t>Although its small form factor, its reliability on extension modules for inference do not allow for much flexibility for overall size of a custom carrier like the hailo15H solution.</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942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1400"/>
              <a:buNone/>
            </a:pPr>
            <a:r>
              <a:rPr lang="en-US" dirty="0"/>
              <a:t>As expected, moving complex AI computations and image processing to the edge poses some challenges</a:t>
            </a:r>
            <a:endParaRPr dirty="0"/>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13156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r>
              <a:rPr lang="en-US" dirty="0"/>
              <a:t>Software </a:t>
            </a:r>
            <a:r>
              <a:rPr lang="en-US" dirty="0" err="1"/>
              <a:t>constraits</a:t>
            </a:r>
            <a:r>
              <a:rPr lang="en-US" dirty="0"/>
              <a:t>:</a:t>
            </a:r>
          </a:p>
          <a:p>
            <a:pPr marL="0" lvl="0" indent="0" algn="l" rtl="0">
              <a:spcBef>
                <a:spcPts val="0"/>
              </a:spcBef>
              <a:spcAft>
                <a:spcPts val="0"/>
              </a:spcAft>
              <a:buFont typeface="Arial" panose="020B0604020202020204" pitchFamily="34" charset="0"/>
              <a:buNone/>
            </a:pPr>
            <a:r>
              <a:rPr lang="en-US" dirty="0"/>
              <a:t>Hailo is a new company funded in 2019, their community forum was only launched about 6 months ago.</a:t>
            </a:r>
          </a:p>
          <a:p>
            <a:pPr marL="0" lvl="0" indent="0" algn="l" rtl="0">
              <a:spcBef>
                <a:spcPts val="0"/>
              </a:spcBef>
              <a:spcAft>
                <a:spcPts val="0"/>
              </a:spcAft>
              <a:buFont typeface="Arial" panose="020B0604020202020204" pitchFamily="34" charset="0"/>
              <a:buNone/>
            </a:pPr>
            <a:endParaRPr lang="en-US" dirty="0"/>
          </a:p>
          <a:p>
            <a:pPr marL="171450" lvl="0" indent="-171450" algn="l" rtl="0">
              <a:spcBef>
                <a:spcPts val="0"/>
              </a:spcBef>
              <a:spcAft>
                <a:spcPts val="0"/>
              </a:spcAft>
              <a:buFont typeface="Arial" panose="020B0604020202020204" pitchFamily="34" charset="0"/>
              <a:buChar char="•"/>
            </a:pPr>
            <a:r>
              <a:rPr lang="en-US" dirty="0"/>
              <a:t>Naturally, their community is not established yet.</a:t>
            </a:r>
          </a:p>
          <a:p>
            <a:pPr marL="0" lvl="0" indent="0" algn="l" rtl="0">
              <a:spcBef>
                <a:spcPts val="0"/>
              </a:spcBef>
              <a:spcAft>
                <a:spcPts val="0"/>
              </a:spcAft>
              <a:buFont typeface="Arial" panose="020B0604020202020204" pitchFamily="34" charset="0"/>
              <a:buNone/>
            </a:pPr>
            <a:endParaRPr lang="en-US" dirty="0"/>
          </a:p>
          <a:p>
            <a:pPr marL="171450" lvl="0" indent="-171450" algn="l" rtl="0">
              <a:spcBef>
                <a:spcPts val="0"/>
              </a:spcBef>
              <a:spcAft>
                <a:spcPts val="0"/>
              </a:spcAft>
              <a:buFont typeface="Arial" panose="020B0604020202020204" pitchFamily="34" charset="0"/>
              <a:buChar char="•"/>
            </a:pPr>
            <a:r>
              <a:rPr lang="en-US" dirty="0"/>
              <a:t>Usage of Hailo software is hard to understand as the process of translating a model to a format their hardware can use is very complex.</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Also, resources are a problem, Training the current model took 7 full days to train to a good level with a GTX 1060 which makes continuous evaluation and improvement of the model very hard.</a:t>
            </a:r>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11557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r>
              <a:rPr lang="en-US" dirty="0"/>
              <a:t>Hardware constraints</a:t>
            </a:r>
          </a:p>
          <a:p>
            <a:pPr marL="171450" lvl="0" indent="-171450" algn="l" rtl="0">
              <a:spcBef>
                <a:spcPts val="0"/>
              </a:spcBef>
              <a:spcAft>
                <a:spcPts val="0"/>
              </a:spcAft>
              <a:buFont typeface="Arial" panose="020B0604020202020204" pitchFamily="34" charset="0"/>
              <a:buChar char="•"/>
            </a:pPr>
            <a:r>
              <a:rPr lang="en-US" dirty="0"/>
              <a:t>The hardware being low power limits the level of performance we can get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The project does not allow for development of a custom carrier board, therefore, the bigger evaluation board will be used, which has many unused components consuming more power for no reason.</a:t>
            </a:r>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3345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 obvious limitation of the system is if the user is wearing sunglasses the camera will not be able to see the users eyes, however, if its light enough for you to need sunglasses chances are, you’re not falling asleep anytime soon.</a:t>
            </a:r>
          </a:p>
          <a:p>
            <a:pPr marL="0" lvl="0" indent="0" algn="l" rtl="0">
              <a:spcBef>
                <a:spcPts val="0"/>
              </a:spcBef>
              <a:spcAft>
                <a:spcPts val="0"/>
              </a:spcAft>
              <a:buNone/>
            </a:pPr>
            <a:br>
              <a:rPr lang="en-US" dirty="0"/>
            </a:br>
            <a:r>
              <a:rPr lang="en-US" dirty="0"/>
              <a:t>Another limitation is lighting conditions, relying on a camera in dark environments can be challenging, however from tests I ran, the system can detect facial landmarks in pretty dark environments.</a:t>
            </a:r>
          </a:p>
          <a:p>
            <a:pPr marL="0" lvl="0" indent="0" algn="l" rtl="0">
              <a:spcBef>
                <a:spcPts val="0"/>
              </a:spcBef>
              <a:spcAft>
                <a:spcPts val="0"/>
              </a:spcAft>
              <a:buNone/>
            </a:pPr>
            <a:br>
              <a:rPr lang="en-US" dirty="0"/>
            </a:br>
            <a:r>
              <a:rPr lang="en-US" dirty="0"/>
              <a:t>Also, the inference runs on 224x224 grayscale images, which allows integration of an infra red camera solving this issue altogether. However, this will not be implemented in the project.</a:t>
            </a:r>
            <a:br>
              <a:rPr lang="en-US" dirty="0"/>
            </a:b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34856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1">
              <a:lnSpc>
                <a:spcPct val="100000"/>
              </a:lnSpc>
              <a:spcBef>
                <a:spcPts val="0"/>
              </a:spcBef>
              <a:spcAft>
                <a:spcPts val="0"/>
              </a:spcAft>
              <a:buSzPts val="1400"/>
              <a:buNone/>
            </a:pPr>
            <a:r>
              <a:rPr lang="en-US" dirty="0"/>
              <a:t>As all hardware and software, validation is mandatory, but for systems that will be used for safety that its integral</a:t>
            </a:r>
            <a:endParaRPr dirty="0"/>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6329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hardware responsible for safety, stability is crucial, both in terms of hardware and software.</a:t>
            </a:r>
            <a:br>
              <a:rPr lang="en-US" dirty="0"/>
            </a:br>
            <a:r>
              <a:rPr lang="en-US" dirty="0"/>
              <a:t>The hardware will be tested in an oven between -40 degrees to 85 degrees Celsius, and should not have any memory errors or crashes while running </a:t>
            </a:r>
            <a:r>
              <a:rPr lang="en-US" dirty="0" err="1"/>
              <a:t>memtester</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Also, </a:t>
            </a:r>
            <a:r>
              <a:rPr lang="en-US" dirty="0" err="1"/>
              <a:t>Hailos</a:t>
            </a:r>
            <a:r>
              <a:rPr lang="en-US" dirty="0"/>
              <a:t> firmware allows self diagnosis which grants us  the ability to assess the state of the hardware while using the system.</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797402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Mainly relying on detection for this project, the emphasis on correct data transfer, and accurate face detection and landmark placement is crucial for the systems reliability.</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337339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9813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894722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972736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393F"/>
                </a:solidFill>
                <a:effectLst/>
                <a:highlight>
                  <a:srgbClr val="FFFFFF"/>
                </a:highlight>
                <a:latin typeface="Roboto" panose="02000000000000000000" pitchFamily="2" charset="0"/>
              </a:rPr>
              <a:t>The inspiration for this project speaks for itself.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100 thousand crashes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1500 deaths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71 thousand injuries reported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In a survey, about 40% of drivers admitted to falling asleep while driving: 10% of those drivers admitted to this behavior in the past year and 27% admitted they fell asleep in the past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4393F"/>
              </a:solidFill>
              <a:effectLst/>
              <a:highlight>
                <a:srgbClr val="FFFFFF"/>
              </a:highligh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152271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extLst>
      <p:ext uri="{BB962C8B-B14F-4D97-AF65-F5344CB8AC3E}">
        <p14:creationId xmlns:p14="http://schemas.microsoft.com/office/powerpoint/2010/main" val="191353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Alertwatch project comes to make the roads safer, this project makes emphasis on road safety, monitoring the driver in real time and detecting decline in alertness.</a:t>
            </a:r>
            <a:br>
              <a:rPr lang="en-US" dirty="0"/>
            </a:br>
            <a:r>
              <a:rPr lang="en-US" dirty="0"/>
              <a:t>And alerting the driver if needed.</a:t>
            </a:r>
          </a:p>
        </p:txBody>
      </p:sp>
      <p:sp>
        <p:nvSpPr>
          <p:cNvPr id="4" name="Slide Number Placeholder 3"/>
          <p:cNvSpPr>
            <a:spLocks noGrp="1"/>
          </p:cNvSpPr>
          <p:nvPr>
            <p:ph type="sldNum" sz="quarter" idx="5"/>
          </p:nvPr>
        </p:nvSpPr>
        <p:spPr/>
        <p:txBody>
          <a:bodyPr/>
          <a:lstStyle/>
          <a:p>
            <a:fld id="{DDEB5E0D-39E9-47BD-9026-148020A4C49A}" type="slidenum">
              <a:rPr lang="en-US" smtClean="0"/>
              <a:t>4</a:t>
            </a:fld>
            <a:endParaRPr lang="en-US"/>
          </a:p>
        </p:txBody>
      </p:sp>
    </p:spTree>
    <p:extLst>
      <p:ext uri="{BB962C8B-B14F-4D97-AF65-F5344CB8AC3E}">
        <p14:creationId xmlns:p14="http://schemas.microsoft.com/office/powerpoint/2010/main" val="8181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1">
              <a:lnSpc>
                <a:spcPct val="100000"/>
              </a:lnSpc>
              <a:spcBef>
                <a:spcPts val="0"/>
              </a:spcBef>
              <a:spcAft>
                <a:spcPts val="0"/>
              </a:spcAft>
              <a:buSzPts val="1400"/>
              <a:buNone/>
            </a:pPr>
            <a:r>
              <a:rPr lang="en-US" dirty="0"/>
              <a:t>Lets see some existing solutions</a:t>
            </a:r>
            <a:endParaRPr dirty="0"/>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2083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existing solutions are mainly based on reactive measures like Mobileye lane sway detection, smart watches that monitor your biologic signs and can alert you using haptic feedback.</a:t>
            </a:r>
            <a:br>
              <a:rPr lang="en-US" dirty="0"/>
            </a:br>
            <a:r>
              <a:rPr lang="en-US" dirty="0"/>
              <a:t>These solutions are not sufficient as they are reacting to an already potential danger.</a:t>
            </a:r>
            <a:br>
              <a:rPr lang="en-US" dirty="0"/>
            </a:br>
            <a:br>
              <a:rPr lang="en-US" dirty="0"/>
            </a:br>
            <a:r>
              <a:rPr lang="en-US" dirty="0"/>
              <a:t>Another type of solution is autonomously driving cars, however as you may expect these solutions are rather expensive and not applicable to the absolute majority of cars that are already on the roads.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38992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1400"/>
              <a:buNone/>
            </a:pPr>
            <a:r>
              <a:rPr lang="en-US" dirty="0"/>
              <a:t>So, what are the objectives of this project?</a:t>
            </a:r>
          </a:p>
          <a:p>
            <a:pPr marL="0" lvl="0" indent="0" algn="l" rtl="0">
              <a:lnSpc>
                <a:spcPct val="100000"/>
              </a:lnSpc>
              <a:spcBef>
                <a:spcPts val="0"/>
              </a:spcBef>
              <a:spcAft>
                <a:spcPts val="0"/>
              </a:spcAft>
              <a:buSzPts val="1400"/>
              <a:buNone/>
            </a:pPr>
            <a:endParaRPr dirty="0"/>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78584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As we know, the best defense is offence,  A proactive solution should detect drops in alertness at the earliest stage possible, without allowing the users to even get themselves into dangerous situations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68607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key pillar of the Alertwatch project holds on is facial detection and monitoring, allowing to calculate the eye aspect ratio to analyze the alertness of the user.</a:t>
            </a:r>
            <a:br>
              <a:rPr lang="en-US" dirty="0"/>
            </a:br>
            <a:endParaRPr lang="en-US" dirty="0"/>
          </a:p>
          <a:p>
            <a:r>
              <a:rPr lang="en-US" dirty="0"/>
              <a:t>In easy terms,  this gives us the openness of the eye.</a:t>
            </a:r>
            <a:br>
              <a:rPr lang="en-US" dirty="0"/>
            </a:br>
            <a:endParaRPr lang="en-US" dirty="0"/>
          </a:p>
          <a:p>
            <a:r>
              <a:rPr lang="en-US" dirty="0"/>
              <a:t>In addition, we can monitor when the user yawns as well as </a:t>
            </a:r>
            <a:r>
              <a:rPr lang="en-US" dirty="0" err="1"/>
              <a:t>potentialy</a:t>
            </a:r>
            <a:r>
              <a:rPr lang="en-US" dirty="0"/>
              <a:t> where the user is looking, all based on 68 facial landmarks, however that is a stretch goal and is not in the scope of the project.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91882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E9E-3DCE-0513-A1E7-BFAF8D95F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552582-2148-76BD-C9C2-B3A4A9BE2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EE4300-F919-E602-0D1A-43EF755D3D1D}"/>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DCD23B49-2C89-C2B4-4B15-444A8E9D2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47AA8-AB7E-D166-AE7A-7A8C0A877E9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10860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DF2C-8487-11B9-367C-EDEE5DBED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B1892-0A13-C851-6C6C-843CB28DFB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0D1EB8-361B-F14B-83F4-2D769E40F31B}"/>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8ED7021C-4615-2002-8996-8C5FDF774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C56A4-8092-2947-7E35-36DFE7409D8A}"/>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64390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F60CB-6112-956E-F80A-9ED6C13D9B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8AD7C8-2F44-6DD5-D753-4A720DEE00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F01F3-CF98-656D-709E-3ED2B8ADB005}"/>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DD9FBF28-2FDB-0697-6E1A-722456F4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538C7-A541-DBF7-BF7C-0E70E4AB39A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48161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1e10f056e14_1_132"/>
          <p:cNvSpPr txBox="1">
            <a:spLocks noGrp="1"/>
          </p:cNvSpPr>
          <p:nvPr>
            <p:ph type="dt" idx="10"/>
          </p:nvPr>
        </p:nvSpPr>
        <p:spPr>
          <a:xfrm>
            <a:off x="609600" y="6377940"/>
            <a:ext cx="2804100" cy="342900"/>
          </a:xfrm>
          <a:prstGeom prst="rect">
            <a:avLst/>
          </a:prstGeom>
          <a:noFill/>
          <a:ln>
            <a:noFill/>
          </a:ln>
        </p:spPr>
        <p:txBody>
          <a:bodyPr spcFirstLastPara="1" wrap="square" lIns="55450" tIns="27725" rIns="55450" bIns="27725" anchor="t" anchorCtr="0">
            <a:noAutofit/>
          </a:bodyPr>
          <a:lstStyle>
            <a:lvl1pPr marR="0" lvl="0"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1pPr>
            <a:lvl2pPr marR="0" lvl="1"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2pPr>
            <a:lvl3pPr marR="0" lvl="2"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3pPr>
            <a:lvl4pPr marR="0" lvl="3"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4pPr>
            <a:lvl5pPr marR="0" lvl="4"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5pPr>
            <a:lvl6pPr marR="0" lvl="5"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6pPr>
            <a:lvl7pPr marR="0" lvl="6"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7pPr>
            <a:lvl8pPr marR="0" lvl="7"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8pPr>
            <a:lvl9pPr marR="0" lvl="8"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22" name="Google Shape;22;g1e10f056e14_1_132"/>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lvl1pPr marL="0" marR="0" lvl="0"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1">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920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572D-E489-BB7D-EDD7-E5070F6CC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C4D1E-575F-0374-F075-5202A8053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8C73A-A0F2-0FF5-AD10-30D933E01524}"/>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FF5E944-C28F-6158-7E4E-543566488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8973F-277A-CDA0-41FF-957D635E7536}"/>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34154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A362-15B6-2960-7CF2-34DA0863B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E5FB0-BC7B-B3AC-969D-01A3B6CE80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32B42-2DE0-6957-6BA9-DDC4BE43FA87}"/>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09CBFC9-B73D-8830-9D8E-8314BC07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24C9-0647-9592-8B8C-F7591C174C7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0617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B8A5-EA7B-2FBA-D2D3-8BA0D64BD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17D54-78F3-3D7C-2B2C-5B314B910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50C0C4-3270-86B6-F0FC-4FEB49297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C4ED10-2154-2EFD-8A74-65C200872BC7}"/>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7340C108-6649-A729-2EC1-082793427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359CD-47CA-135C-CFDD-8A15897779E7}"/>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7347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B6A8-0A30-F82F-F064-3CC6A8929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19FF1-441B-FA8E-5044-033703FE5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EEA4C-330F-2EFD-3131-E8FD1D3C8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4172-845A-E499-7BC0-582012E89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F8EC3-1057-BB29-CD11-D7F784135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571E7A-E177-3A6F-F872-08AE4DFAC67C}"/>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8" name="Footer Placeholder 7">
            <a:extLst>
              <a:ext uri="{FF2B5EF4-FFF2-40B4-BE49-F238E27FC236}">
                <a16:creationId xmlns:a16="http://schemas.microsoft.com/office/drawing/2014/main" id="{0600D041-FADD-856C-4CE1-4A7AC3410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994FA-1CE5-67FB-4D51-00A9B2A2370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8002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02B9-94E1-2E53-D337-C5BE4D109D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C7BE0-CF31-FBA6-D4F6-B18716E047EF}"/>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4" name="Footer Placeholder 3">
            <a:extLst>
              <a:ext uri="{FF2B5EF4-FFF2-40B4-BE49-F238E27FC236}">
                <a16:creationId xmlns:a16="http://schemas.microsoft.com/office/drawing/2014/main" id="{9AB115D0-5CA8-A327-4793-30E8D40DE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248D2-1615-321C-9E39-69310A4C4D9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192804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3BCE8-5655-2F04-744D-30E0454A1424}"/>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3" name="Footer Placeholder 2">
            <a:extLst>
              <a:ext uri="{FF2B5EF4-FFF2-40B4-BE49-F238E27FC236}">
                <a16:creationId xmlns:a16="http://schemas.microsoft.com/office/drawing/2014/main" id="{C0B70F1C-1107-268F-D23E-EBA67E37A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40AB60-6752-4AD3-0E8F-B451E6A9AFE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890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13C6-9C16-803C-7903-955FF61C8D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76C7A-A5A5-4E4C-D644-1DF73CE73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929012-F91B-B54E-8EEA-EBF010C63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51B44-6278-89AD-7AFC-F8B35288D0C8}"/>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F24BDE79-2933-DCCB-F275-7CA564051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67921-8DFC-F8C7-5BBD-2AB67EDBD322}"/>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67737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D9E7-02C8-C575-E140-F8CCFD2BD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1E49F9-698C-5BAC-27BF-4B83791DB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145F0-8627-4649-46CF-EEADC052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0DD91-AA77-7C67-9D23-4A3D74F16501}"/>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5C287B7B-00B5-F752-D098-CCBA5E169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8A866-CA1D-FF63-C2D1-98D28DA19F9C}"/>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26733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FC4A2-BBD7-D23D-3668-3D3B972DC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40E1A2-CEBC-380A-76D8-1D6CE435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0A6CB-4C13-B614-4176-92BF99C7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4EB06F7-FB97-27B1-96EE-7842FB1EE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FB2F8E-BC97-2931-AEC4-EAE6E5040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2C4E77-8D40-45FB-8B16-C476698A3B11}" type="slidenum">
              <a:rPr lang="en-US" smtClean="0"/>
              <a:t>‹#›</a:t>
            </a:fld>
            <a:endParaRPr lang="en-US"/>
          </a:p>
        </p:txBody>
      </p:sp>
    </p:spTree>
    <p:extLst>
      <p:ext uri="{BB962C8B-B14F-4D97-AF65-F5344CB8AC3E}">
        <p14:creationId xmlns:p14="http://schemas.microsoft.com/office/powerpoint/2010/main" val="42429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3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slide" Target="slide29.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5.gif"/><Relationship Id="rId4" Type="http://schemas.openxmlformats.org/officeDocument/2006/relationships/image" Target="../media/image5.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5.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slide" Target="slide17.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image" Target="../media/image35.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hyperlink" Target="https://www.thezebra.com/resources/research/drowsy-driving-statistics/"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slide" Target="slide18.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a:t>
            </a:fld>
            <a:endParaRPr/>
          </a:p>
        </p:txBody>
      </p:sp>
      <p:pic>
        <p:nvPicPr>
          <p:cNvPr id="2" name="Google Shape;71;p14">
            <a:extLst>
              <a:ext uri="{FF2B5EF4-FFF2-40B4-BE49-F238E27FC236}">
                <a16:creationId xmlns:a16="http://schemas.microsoft.com/office/drawing/2014/main" id="{4F878F2D-61C3-D701-CF1A-20562202707C}"/>
              </a:ext>
            </a:extLst>
          </p:cNvPr>
          <p:cNvPicPr preferRelativeResize="0"/>
          <p:nvPr/>
        </p:nvPicPr>
        <p:blipFill rotWithShape="1">
          <a:blip r:embed="rId4">
            <a:alphaModFix/>
          </a:blip>
          <a:srcRect l="-2800" r="2799"/>
          <a:stretch/>
        </p:blipFill>
        <p:spPr>
          <a:xfrm>
            <a:off x="8445193" y="310860"/>
            <a:ext cx="3200565" cy="759873"/>
          </a:xfrm>
          <a:prstGeom prst="rect">
            <a:avLst/>
          </a:prstGeom>
          <a:noFill/>
          <a:ln>
            <a:noFill/>
          </a:ln>
        </p:spPr>
      </p:pic>
      <p:pic>
        <p:nvPicPr>
          <p:cNvPr id="3" name="Picture 2">
            <a:extLst>
              <a:ext uri="{FF2B5EF4-FFF2-40B4-BE49-F238E27FC236}">
                <a16:creationId xmlns:a16="http://schemas.microsoft.com/office/drawing/2014/main" id="{AF51A30C-062F-37EE-A32F-619BCA787B78}"/>
              </a:ext>
            </a:extLst>
          </p:cNvPr>
          <p:cNvPicPr>
            <a:picLocks noChangeAspect="1"/>
          </p:cNvPicPr>
          <p:nvPr/>
        </p:nvPicPr>
        <p:blipFill>
          <a:blip r:embed="rId5"/>
          <a:stretch>
            <a:fillRect/>
          </a:stretch>
        </p:blipFill>
        <p:spPr>
          <a:xfrm>
            <a:off x="4254250" y="165538"/>
            <a:ext cx="3683499" cy="3683499"/>
          </a:xfrm>
          <a:prstGeom prst="rect">
            <a:avLst/>
          </a:prstGeom>
          <a:ln>
            <a:noFill/>
          </a:ln>
          <a:effectLst>
            <a:softEdge rad="112500"/>
          </a:effectLst>
        </p:spPr>
      </p:pic>
      <p:sp>
        <p:nvSpPr>
          <p:cNvPr id="209" name="Google Shape;209;g1e10f056e14_1_106"/>
          <p:cNvSpPr txBox="1">
            <a:spLocks noGrp="1"/>
          </p:cNvSpPr>
          <p:nvPr>
            <p:ph type="title" idx="4294967295"/>
          </p:nvPr>
        </p:nvSpPr>
        <p:spPr>
          <a:xfrm>
            <a:off x="57698" y="3757571"/>
            <a:ext cx="7551900" cy="2184285"/>
          </a:xfrm>
          <a:prstGeom prst="rect">
            <a:avLst/>
          </a:prstGeom>
          <a:noFill/>
          <a:ln>
            <a:noFill/>
          </a:ln>
        </p:spPr>
        <p:txBody>
          <a:bodyPr spcFirstLastPara="1" wrap="square" lIns="0" tIns="273400" rIns="0" bIns="0" anchor="t" anchorCtr="0">
            <a:spAutoFit/>
          </a:bodyPr>
          <a:lstStyle/>
          <a:p>
            <a:pPr marL="12700">
              <a:lnSpc>
                <a:spcPct val="100000"/>
              </a:lnSpc>
              <a:spcBef>
                <a:spcPts val="0"/>
              </a:spcBef>
              <a:buClr>
                <a:srgbClr val="000000"/>
              </a:buClr>
              <a:buSzPts val="800"/>
            </a:pPr>
            <a:r>
              <a:rPr lang="en-US" sz="4000" b="1" dirty="0">
                <a:solidFill>
                  <a:schemeClr val="tx2">
                    <a:lumMod val="75000"/>
                    <a:lumOff val="25000"/>
                  </a:schemeClr>
                </a:solidFill>
                <a:latin typeface="Ubuntu"/>
                <a:sym typeface="Ubuntu"/>
              </a:rPr>
              <a:t>Capstone project Phase A</a:t>
            </a:r>
            <a:br>
              <a:rPr lang="en-US" sz="40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24-2-D-8</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Lior Jigalo</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Advisor: Shimon </a:t>
            </a:r>
            <a:r>
              <a:rPr lang="en-US" sz="2800" b="1" dirty="0" err="1">
                <a:solidFill>
                  <a:schemeClr val="tx2">
                    <a:lumMod val="75000"/>
                    <a:lumOff val="25000"/>
                  </a:schemeClr>
                </a:solidFill>
                <a:latin typeface="Ubuntu"/>
                <a:sym typeface="Ubuntu"/>
              </a:rPr>
              <a:t>Faitelson</a:t>
            </a:r>
            <a:endParaRPr lang="en-US" sz="2800" b="1" dirty="0">
              <a:solidFill>
                <a:schemeClr val="tx2">
                  <a:lumMod val="75000"/>
                  <a:lumOff val="25000"/>
                </a:schemeClr>
              </a:solidFill>
              <a:latin typeface="Ubuntu"/>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Versatile deployment across environments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16FCA7F0-8A98-10A5-2B55-9FAAC25F43D2}"/>
              </a:ext>
            </a:extLst>
          </p:cNvPr>
          <p:cNvSpPr txBox="1">
            <a:spLocks/>
          </p:cNvSpPr>
          <p:nvPr/>
        </p:nvSpPr>
        <p:spPr>
          <a:xfrm>
            <a:off x="3026724" y="2716127"/>
            <a:ext cx="1378538"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Offices</a:t>
            </a:r>
            <a:endParaRPr lang="en-US" dirty="0">
              <a:latin typeface="Ubuntu" panose="020B0504030602030204" pitchFamily="34" charset="0"/>
            </a:endParaRPr>
          </a:p>
        </p:txBody>
      </p:sp>
      <p:pic>
        <p:nvPicPr>
          <p:cNvPr id="7" name="Picture 6" descr="A blue circle with a white gear in it&#10;&#10;Description automatically generated">
            <a:extLst>
              <a:ext uri="{FF2B5EF4-FFF2-40B4-BE49-F238E27FC236}">
                <a16:creationId xmlns:a16="http://schemas.microsoft.com/office/drawing/2014/main" id="{AECF3BEE-8C95-8284-A1D2-389C303A3149}"/>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3" name="Picture 2">
            <a:extLst>
              <a:ext uri="{FF2B5EF4-FFF2-40B4-BE49-F238E27FC236}">
                <a16:creationId xmlns:a16="http://schemas.microsoft.com/office/drawing/2014/main" id="{3AEB735B-8948-5933-BA8E-1B0B1A9589CC}"/>
              </a:ext>
            </a:extLst>
          </p:cNvPr>
          <p:cNvPicPr>
            <a:picLocks noChangeAspect="1"/>
          </p:cNvPicPr>
          <p:nvPr/>
        </p:nvPicPr>
        <p:blipFill>
          <a:blip r:embed="rId6"/>
          <a:stretch>
            <a:fillRect/>
          </a:stretch>
        </p:blipFill>
        <p:spPr>
          <a:xfrm>
            <a:off x="3298845" y="3428999"/>
            <a:ext cx="834296" cy="843669"/>
          </a:xfrm>
          <a:prstGeom prst="rect">
            <a:avLst/>
          </a:prstGeom>
        </p:spPr>
      </p:pic>
      <p:pic>
        <p:nvPicPr>
          <p:cNvPr id="8" name="Picture 7">
            <a:extLst>
              <a:ext uri="{FF2B5EF4-FFF2-40B4-BE49-F238E27FC236}">
                <a16:creationId xmlns:a16="http://schemas.microsoft.com/office/drawing/2014/main" id="{C2C62BC1-77E1-5020-B50B-8F5E824FED59}"/>
              </a:ext>
            </a:extLst>
          </p:cNvPr>
          <p:cNvPicPr>
            <a:picLocks noChangeAspect="1"/>
          </p:cNvPicPr>
          <p:nvPr/>
        </p:nvPicPr>
        <p:blipFill>
          <a:blip r:embed="rId7"/>
          <a:stretch>
            <a:fillRect/>
          </a:stretch>
        </p:blipFill>
        <p:spPr>
          <a:xfrm>
            <a:off x="5562814" y="3429000"/>
            <a:ext cx="746493" cy="843669"/>
          </a:xfrm>
          <a:prstGeom prst="rect">
            <a:avLst/>
          </a:prstGeom>
        </p:spPr>
      </p:pic>
      <p:pic>
        <p:nvPicPr>
          <p:cNvPr id="10" name="Picture 9">
            <a:extLst>
              <a:ext uri="{FF2B5EF4-FFF2-40B4-BE49-F238E27FC236}">
                <a16:creationId xmlns:a16="http://schemas.microsoft.com/office/drawing/2014/main" id="{DA7EDE21-88E5-75B8-A82B-8D432E6103B7}"/>
              </a:ext>
            </a:extLst>
          </p:cNvPr>
          <p:cNvPicPr>
            <a:picLocks noChangeAspect="1"/>
          </p:cNvPicPr>
          <p:nvPr/>
        </p:nvPicPr>
        <p:blipFill>
          <a:blip r:embed="rId8"/>
          <a:stretch>
            <a:fillRect/>
          </a:stretch>
        </p:blipFill>
        <p:spPr>
          <a:xfrm>
            <a:off x="8314787" y="3536978"/>
            <a:ext cx="441009" cy="843669"/>
          </a:xfrm>
          <a:prstGeom prst="rect">
            <a:avLst/>
          </a:prstGeom>
        </p:spPr>
      </p:pic>
      <p:pic>
        <p:nvPicPr>
          <p:cNvPr id="12" name="Picture 11">
            <a:extLst>
              <a:ext uri="{FF2B5EF4-FFF2-40B4-BE49-F238E27FC236}">
                <a16:creationId xmlns:a16="http://schemas.microsoft.com/office/drawing/2014/main" id="{7798EFDA-24BF-4A9B-C67A-D7D56DE6E2BB}"/>
              </a:ext>
            </a:extLst>
          </p:cNvPr>
          <p:cNvPicPr>
            <a:picLocks noChangeAspect="1"/>
          </p:cNvPicPr>
          <p:nvPr/>
        </p:nvPicPr>
        <p:blipFill>
          <a:blip r:embed="rId9"/>
          <a:stretch>
            <a:fillRect/>
          </a:stretch>
        </p:blipFill>
        <p:spPr>
          <a:xfrm>
            <a:off x="10383570" y="3536978"/>
            <a:ext cx="841647" cy="861806"/>
          </a:xfrm>
          <a:prstGeom prst="rect">
            <a:avLst/>
          </a:prstGeom>
        </p:spPr>
      </p:pic>
      <p:pic>
        <p:nvPicPr>
          <p:cNvPr id="14" name="Picture 13">
            <a:extLst>
              <a:ext uri="{FF2B5EF4-FFF2-40B4-BE49-F238E27FC236}">
                <a16:creationId xmlns:a16="http://schemas.microsoft.com/office/drawing/2014/main" id="{7EFA0DE1-15D8-A68D-7075-55A4D3FB426E}"/>
              </a:ext>
            </a:extLst>
          </p:cNvPr>
          <p:cNvPicPr>
            <a:picLocks noChangeAspect="1"/>
          </p:cNvPicPr>
          <p:nvPr/>
        </p:nvPicPr>
        <p:blipFill>
          <a:blip r:embed="rId10"/>
          <a:stretch>
            <a:fillRect/>
          </a:stretch>
        </p:blipFill>
        <p:spPr>
          <a:xfrm>
            <a:off x="731179" y="3396527"/>
            <a:ext cx="1181127" cy="876141"/>
          </a:xfrm>
          <a:prstGeom prst="rect">
            <a:avLst/>
          </a:prstGeom>
        </p:spPr>
      </p:pic>
      <p:sp>
        <p:nvSpPr>
          <p:cNvPr id="15" name="Content Placeholder 2">
            <a:extLst>
              <a:ext uri="{FF2B5EF4-FFF2-40B4-BE49-F238E27FC236}">
                <a16:creationId xmlns:a16="http://schemas.microsoft.com/office/drawing/2014/main" id="{91CD34B1-DBFF-C039-3379-089CFBC50C30}"/>
              </a:ext>
            </a:extLst>
          </p:cNvPr>
          <p:cNvSpPr txBox="1">
            <a:spLocks/>
          </p:cNvSpPr>
          <p:nvPr/>
        </p:nvSpPr>
        <p:spPr>
          <a:xfrm>
            <a:off x="7801865" y="2749796"/>
            <a:ext cx="1466854" cy="787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Military</a:t>
            </a:r>
          </a:p>
        </p:txBody>
      </p:sp>
      <p:sp>
        <p:nvSpPr>
          <p:cNvPr id="16" name="Content Placeholder 2">
            <a:extLst>
              <a:ext uri="{FF2B5EF4-FFF2-40B4-BE49-F238E27FC236}">
                <a16:creationId xmlns:a16="http://schemas.microsoft.com/office/drawing/2014/main" id="{A673813C-0F72-00D1-3746-B4697108C816}"/>
              </a:ext>
            </a:extLst>
          </p:cNvPr>
          <p:cNvSpPr txBox="1">
            <a:spLocks/>
          </p:cNvSpPr>
          <p:nvPr/>
        </p:nvSpPr>
        <p:spPr>
          <a:xfrm>
            <a:off x="9732019" y="2756759"/>
            <a:ext cx="2144747" cy="9248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Many Other</a:t>
            </a:r>
          </a:p>
          <a:p>
            <a:pPr>
              <a:lnSpc>
                <a:spcPct val="150000"/>
              </a:lnSpc>
            </a:pPr>
            <a:endParaRPr lang="en-US" dirty="0">
              <a:latin typeface="Ubuntu" panose="020B0504030602030204" pitchFamily="34" charset="0"/>
            </a:endParaRPr>
          </a:p>
        </p:txBody>
      </p:sp>
      <p:sp>
        <p:nvSpPr>
          <p:cNvPr id="17" name="Content Placeholder 2">
            <a:extLst>
              <a:ext uri="{FF2B5EF4-FFF2-40B4-BE49-F238E27FC236}">
                <a16:creationId xmlns:a16="http://schemas.microsoft.com/office/drawing/2014/main" id="{51E34C44-D954-5F43-73FD-F48EF0D0DB76}"/>
              </a:ext>
            </a:extLst>
          </p:cNvPr>
          <p:cNvSpPr txBox="1">
            <a:spLocks/>
          </p:cNvSpPr>
          <p:nvPr/>
        </p:nvSpPr>
        <p:spPr>
          <a:xfrm>
            <a:off x="5165494" y="2716147"/>
            <a:ext cx="1538669"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Security</a:t>
            </a:r>
            <a:endParaRPr lang="en-US" dirty="0">
              <a:latin typeface="Ubuntu" panose="020B0504030602030204" pitchFamily="34" charset="0"/>
            </a:endParaRPr>
          </a:p>
        </p:txBody>
      </p:sp>
      <p:sp>
        <p:nvSpPr>
          <p:cNvPr id="18" name="Content Placeholder 2">
            <a:extLst>
              <a:ext uri="{FF2B5EF4-FFF2-40B4-BE49-F238E27FC236}">
                <a16:creationId xmlns:a16="http://schemas.microsoft.com/office/drawing/2014/main" id="{67401693-4228-5D89-FB78-AA7C22A8C6A2}"/>
              </a:ext>
            </a:extLst>
          </p:cNvPr>
          <p:cNvSpPr txBox="1">
            <a:spLocks/>
          </p:cNvSpPr>
          <p:nvPr/>
        </p:nvSpPr>
        <p:spPr>
          <a:xfrm>
            <a:off x="393867" y="2716127"/>
            <a:ext cx="2144746"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Automotive</a:t>
            </a:r>
            <a:endParaRPr lang="en-US" dirty="0">
              <a:latin typeface="Ubuntu" panose="020B0504030602030204" pitchFamily="34" charset="0"/>
            </a:endParaRPr>
          </a:p>
        </p:txBody>
      </p:sp>
    </p:spTree>
    <p:extLst>
      <p:ext uri="{BB962C8B-B14F-4D97-AF65-F5344CB8AC3E}">
        <p14:creationId xmlns:p14="http://schemas.microsoft.com/office/powerpoint/2010/main" val="342595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Fanless &amp; low power EDGE solution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C5B82479-131D-819F-9D54-1226040CE03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en-US" dirty="0">
              <a:latin typeface="Ubuntu" panose="020B0504030602030204" pitchFamily="34" charset="0"/>
              <a:cs typeface="Arial" panose="020B0604020202020204" pitchFamily="34" charset="0"/>
            </a:endParaRPr>
          </a:p>
        </p:txBody>
      </p:sp>
      <p:pic>
        <p:nvPicPr>
          <p:cNvPr id="3" name="Picture 2" descr="A blue circle with a white gear in it&#10;&#10;Description automatically generated">
            <a:extLst>
              <a:ext uri="{FF2B5EF4-FFF2-40B4-BE49-F238E27FC236}">
                <a16:creationId xmlns:a16="http://schemas.microsoft.com/office/drawing/2014/main" id="{3172F688-9624-1113-C252-D0D309A8B810}"/>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0" name="Picture 9">
            <a:extLst>
              <a:ext uri="{FF2B5EF4-FFF2-40B4-BE49-F238E27FC236}">
                <a16:creationId xmlns:a16="http://schemas.microsoft.com/office/drawing/2014/main" id="{3ED9BE4E-F0B4-8BD2-CA0F-7E880622580A}"/>
              </a:ext>
            </a:extLst>
          </p:cNvPr>
          <p:cNvPicPr>
            <a:picLocks noChangeAspect="1"/>
          </p:cNvPicPr>
          <p:nvPr/>
        </p:nvPicPr>
        <p:blipFill>
          <a:blip r:embed="rId6"/>
          <a:stretch>
            <a:fillRect/>
          </a:stretch>
        </p:blipFill>
        <p:spPr>
          <a:xfrm>
            <a:off x="7449979" y="2705033"/>
            <a:ext cx="1525923" cy="1449627"/>
          </a:xfrm>
          <a:prstGeom prst="rect">
            <a:avLst/>
          </a:prstGeom>
        </p:spPr>
      </p:pic>
      <p:sp>
        <p:nvSpPr>
          <p:cNvPr id="11" name="TextBox 10">
            <a:extLst>
              <a:ext uri="{FF2B5EF4-FFF2-40B4-BE49-F238E27FC236}">
                <a16:creationId xmlns:a16="http://schemas.microsoft.com/office/drawing/2014/main" id="{3A2BA6C4-FE7F-F4B5-940E-A99F88F74A15}"/>
              </a:ext>
            </a:extLst>
          </p:cNvPr>
          <p:cNvSpPr txBox="1"/>
          <p:nvPr/>
        </p:nvSpPr>
        <p:spPr>
          <a:xfrm>
            <a:off x="2619440" y="2217545"/>
            <a:ext cx="1691873" cy="369332"/>
          </a:xfrm>
          <a:prstGeom prst="rect">
            <a:avLst/>
          </a:prstGeom>
          <a:noFill/>
        </p:spPr>
        <p:txBody>
          <a:bodyPr wrap="none" rtlCol="0">
            <a:spAutoFit/>
          </a:bodyPr>
          <a:lstStyle/>
          <a:p>
            <a:r>
              <a:rPr lang="en-US" dirty="0"/>
              <a:t>Fanless Design</a:t>
            </a:r>
          </a:p>
        </p:txBody>
      </p:sp>
      <p:sp>
        <p:nvSpPr>
          <p:cNvPr id="12" name="TextBox 11">
            <a:extLst>
              <a:ext uri="{FF2B5EF4-FFF2-40B4-BE49-F238E27FC236}">
                <a16:creationId xmlns:a16="http://schemas.microsoft.com/office/drawing/2014/main" id="{7BB621A4-DE6F-3D93-464A-8F8257102897}"/>
              </a:ext>
            </a:extLst>
          </p:cNvPr>
          <p:cNvSpPr txBox="1"/>
          <p:nvPr/>
        </p:nvSpPr>
        <p:spPr>
          <a:xfrm>
            <a:off x="6865776" y="2217545"/>
            <a:ext cx="2836930" cy="369332"/>
          </a:xfrm>
          <a:prstGeom prst="rect">
            <a:avLst/>
          </a:prstGeom>
          <a:noFill/>
        </p:spPr>
        <p:txBody>
          <a:bodyPr wrap="none" rtlCol="0">
            <a:spAutoFit/>
          </a:bodyPr>
          <a:lstStyle/>
          <a:p>
            <a:r>
              <a:rPr lang="en-US" dirty="0"/>
              <a:t>High performance per watt</a:t>
            </a:r>
          </a:p>
        </p:txBody>
      </p:sp>
      <p:pic>
        <p:nvPicPr>
          <p:cNvPr id="14" name="Picture 13" descr="A black circle with a knot&#10;&#10;Description automatically generated">
            <a:extLst>
              <a:ext uri="{FF2B5EF4-FFF2-40B4-BE49-F238E27FC236}">
                <a16:creationId xmlns:a16="http://schemas.microsoft.com/office/drawing/2014/main" id="{AEFE072E-00F9-D888-62F1-AE8FF9C67B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5011" y="2706726"/>
            <a:ext cx="1440730" cy="1447934"/>
          </a:xfrm>
          <a:prstGeom prst="rect">
            <a:avLst/>
          </a:prstGeom>
        </p:spPr>
      </p:pic>
    </p:spTree>
    <p:extLst>
      <p:ext uri="{BB962C8B-B14F-4D97-AF65-F5344CB8AC3E}">
        <p14:creationId xmlns:p14="http://schemas.microsoft.com/office/powerpoint/2010/main" val="161917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Runtime environment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4" descr="A blue circle with a white gear in it&#10;&#10;Description automatically generated">
            <a:extLst>
              <a:ext uri="{FF2B5EF4-FFF2-40B4-BE49-F238E27FC236}">
                <a16:creationId xmlns:a16="http://schemas.microsoft.com/office/drawing/2014/main" id="{8A870BCC-7A4C-7E29-A33E-5C82C3B2405A}"/>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2" name="Picture 11">
            <a:extLst>
              <a:ext uri="{FF2B5EF4-FFF2-40B4-BE49-F238E27FC236}">
                <a16:creationId xmlns:a16="http://schemas.microsoft.com/office/drawing/2014/main" id="{C44EF3F4-78AE-586F-115D-82551EA3FD4A}"/>
              </a:ext>
            </a:extLst>
          </p:cNvPr>
          <p:cNvPicPr>
            <a:picLocks noChangeAspect="1"/>
          </p:cNvPicPr>
          <p:nvPr/>
        </p:nvPicPr>
        <p:blipFill>
          <a:blip r:embed="rId6"/>
          <a:stretch>
            <a:fillRect/>
          </a:stretch>
        </p:blipFill>
        <p:spPr>
          <a:xfrm>
            <a:off x="2116966" y="2839451"/>
            <a:ext cx="2594010" cy="1179095"/>
          </a:xfrm>
          <a:prstGeom prst="rect">
            <a:avLst/>
          </a:prstGeom>
          <a:ln>
            <a:noFill/>
          </a:ln>
          <a:effectLst>
            <a:softEdge rad="112500"/>
          </a:effectLst>
        </p:spPr>
      </p:pic>
      <p:pic>
        <p:nvPicPr>
          <p:cNvPr id="1026" name="Picture 2" descr="Buildroot Long Term Support releases ...">
            <a:extLst>
              <a:ext uri="{FF2B5EF4-FFF2-40B4-BE49-F238E27FC236}">
                <a16:creationId xmlns:a16="http://schemas.microsoft.com/office/drawing/2014/main" id="{FA2BE806-E777-EC50-F39B-7B405E121A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1025" y="2784471"/>
            <a:ext cx="2594431" cy="128905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21A50E6E-509C-031A-B9B1-04471E3F173A}"/>
              </a:ext>
            </a:extLst>
          </p:cNvPr>
          <p:cNvCxnSpPr>
            <a:cxnSpLocks/>
            <a:stCxn id="12" idx="2"/>
          </p:cNvCxnSpPr>
          <p:nvPr/>
        </p:nvCxnSpPr>
        <p:spPr>
          <a:xfrm>
            <a:off x="3413971" y="4018546"/>
            <a:ext cx="0" cy="161011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27527-6997-B8A1-4454-79F769CFC515}"/>
              </a:ext>
            </a:extLst>
          </p:cNvPr>
          <p:cNvCxnSpPr>
            <a:cxnSpLocks/>
          </p:cNvCxnSpPr>
          <p:nvPr/>
        </p:nvCxnSpPr>
        <p:spPr>
          <a:xfrm>
            <a:off x="3413760" y="5608346"/>
            <a:ext cx="184843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9C3A4BB-F94F-6EEE-CB99-079651D5E48F}"/>
              </a:ext>
            </a:extLst>
          </p:cNvPr>
          <p:cNvCxnSpPr>
            <a:cxnSpLocks/>
          </p:cNvCxnSpPr>
          <p:nvPr/>
        </p:nvCxnSpPr>
        <p:spPr>
          <a:xfrm flipH="1" flipV="1">
            <a:off x="6929808" y="5608346"/>
            <a:ext cx="1848220" cy="2031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29B40073-6431-F6E9-D951-F8394AB4186C}"/>
              </a:ext>
            </a:extLst>
          </p:cNvPr>
          <p:cNvCxnSpPr>
            <a:cxnSpLocks/>
            <a:stCxn id="1026" idx="2"/>
          </p:cNvCxnSpPr>
          <p:nvPr/>
        </p:nvCxnSpPr>
        <p:spPr>
          <a:xfrm>
            <a:off x="8778241" y="4073528"/>
            <a:ext cx="0" cy="157545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30" name="Picture 29" descr="A penguin with a gear logo&#10;&#10;Description automatically generated">
            <a:extLst>
              <a:ext uri="{FF2B5EF4-FFF2-40B4-BE49-F238E27FC236}">
                <a16:creationId xmlns:a16="http://schemas.microsoft.com/office/drawing/2014/main" id="{F84EF685-8DED-0987-AE76-25F3A8FAF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3998" y="4886982"/>
            <a:ext cx="1524003" cy="1524003"/>
          </a:xfrm>
          <a:prstGeom prst="rect">
            <a:avLst/>
          </a:prstGeom>
        </p:spPr>
      </p:pic>
    </p:spTree>
    <p:extLst>
      <p:ext uri="{BB962C8B-B14F-4D97-AF65-F5344CB8AC3E}">
        <p14:creationId xmlns:p14="http://schemas.microsoft.com/office/powerpoint/2010/main" val="648433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5" name="Picture 2" descr="AI Training Data: Benefits, Challenges, Example [2024]">
            <a:extLst>
              <a:ext uri="{FF2B5EF4-FFF2-40B4-BE49-F238E27FC236}">
                <a16:creationId xmlns:a16="http://schemas.microsoft.com/office/drawing/2014/main" id="{2AC1D270-69B5-2B0F-7E6D-B3BA2AE0F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769" b="1"/>
          <a:stretch/>
        </p:blipFill>
        <p:spPr bwMode="auto">
          <a:xfrm>
            <a:off x="0" y="1197874"/>
            <a:ext cx="7980675" cy="5660126"/>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AI usage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6" name="Picture 5">
            <a:extLst>
              <a:ext uri="{FF2B5EF4-FFF2-40B4-BE49-F238E27FC236}">
                <a16:creationId xmlns:a16="http://schemas.microsoft.com/office/drawing/2014/main" id="{6BE50D85-EFCA-7EDB-63C0-8E39C32FF33F}"/>
              </a:ext>
            </a:extLst>
          </p:cNvPr>
          <p:cNvPicPr>
            <a:picLocks noChangeAspect="1"/>
          </p:cNvPicPr>
          <p:nvPr/>
        </p:nvPicPr>
        <p:blipFill>
          <a:blip r:embed="rId6"/>
          <a:stretch>
            <a:fillRect/>
          </a:stretch>
        </p:blipFill>
        <p:spPr>
          <a:xfrm>
            <a:off x="5853386" y="2712770"/>
            <a:ext cx="2191056" cy="314369"/>
          </a:xfrm>
          <a:prstGeom prst="rect">
            <a:avLst/>
          </a:prstGeom>
        </p:spPr>
      </p:pic>
      <p:pic>
        <p:nvPicPr>
          <p:cNvPr id="7" name="Picture 6">
            <a:extLst>
              <a:ext uri="{FF2B5EF4-FFF2-40B4-BE49-F238E27FC236}">
                <a16:creationId xmlns:a16="http://schemas.microsoft.com/office/drawing/2014/main" id="{4C34A30F-42D3-6833-B9E6-795C4F6CA5A9}"/>
              </a:ext>
            </a:extLst>
          </p:cNvPr>
          <p:cNvPicPr>
            <a:picLocks noChangeAspect="1"/>
          </p:cNvPicPr>
          <p:nvPr/>
        </p:nvPicPr>
        <p:blipFill>
          <a:blip r:embed="rId6"/>
          <a:stretch>
            <a:fillRect/>
          </a:stretch>
        </p:blipFill>
        <p:spPr>
          <a:xfrm>
            <a:off x="6096000" y="3713568"/>
            <a:ext cx="2191056" cy="314369"/>
          </a:xfrm>
          <a:prstGeom prst="rect">
            <a:avLst/>
          </a:prstGeom>
        </p:spPr>
      </p:pic>
      <p:pic>
        <p:nvPicPr>
          <p:cNvPr id="8" name="Picture 7">
            <a:extLst>
              <a:ext uri="{FF2B5EF4-FFF2-40B4-BE49-F238E27FC236}">
                <a16:creationId xmlns:a16="http://schemas.microsoft.com/office/drawing/2014/main" id="{E9658540-321A-4C8D-D152-7D1C9712702E}"/>
              </a:ext>
            </a:extLst>
          </p:cNvPr>
          <p:cNvPicPr>
            <a:picLocks noChangeAspect="1"/>
          </p:cNvPicPr>
          <p:nvPr/>
        </p:nvPicPr>
        <p:blipFill>
          <a:blip r:embed="rId6"/>
          <a:stretch>
            <a:fillRect/>
          </a:stretch>
        </p:blipFill>
        <p:spPr>
          <a:xfrm>
            <a:off x="6399924" y="4712054"/>
            <a:ext cx="2191056" cy="314369"/>
          </a:xfrm>
          <a:prstGeom prst="rect">
            <a:avLst/>
          </a:prstGeom>
        </p:spPr>
      </p:pic>
      <p:sp>
        <p:nvSpPr>
          <p:cNvPr id="2" name="Content Placeholder 2">
            <a:extLst>
              <a:ext uri="{FF2B5EF4-FFF2-40B4-BE49-F238E27FC236}">
                <a16:creationId xmlns:a16="http://schemas.microsoft.com/office/drawing/2014/main" id="{044A319D-A74C-813E-E7B5-747437D4CFAC}"/>
              </a:ext>
            </a:extLst>
          </p:cNvPr>
          <p:cNvSpPr txBox="1">
            <a:spLocks/>
          </p:cNvSpPr>
          <p:nvPr/>
        </p:nvSpPr>
        <p:spPr>
          <a:xfrm>
            <a:off x="6521210" y="2156556"/>
            <a:ext cx="3822189" cy="3742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4000" dirty="0">
                <a:latin typeface="Ubuntu" panose="020B0504030602030204" pitchFamily="34" charset="0"/>
              </a:rPr>
              <a:t>PyTorch</a:t>
            </a:r>
          </a:p>
          <a:p>
            <a:pPr>
              <a:lnSpc>
                <a:spcPct val="150000"/>
              </a:lnSpc>
            </a:pPr>
            <a:r>
              <a:rPr lang="en-US" altLang="en-US" sz="4000" dirty="0">
                <a:latin typeface="Ubuntu" panose="020B0504030602030204" pitchFamily="34" charset="0"/>
              </a:rPr>
              <a:t>SSD</a:t>
            </a:r>
          </a:p>
          <a:p>
            <a:pPr>
              <a:lnSpc>
                <a:spcPct val="150000"/>
              </a:lnSpc>
            </a:pPr>
            <a:r>
              <a:rPr lang="en-US" altLang="en-US" sz="4000" dirty="0">
                <a:latin typeface="Ubuntu" panose="020B0504030602030204" pitchFamily="34" charset="0"/>
              </a:rPr>
              <a:t>ResNet18</a:t>
            </a:r>
          </a:p>
        </p:txBody>
      </p:sp>
      <p:pic>
        <p:nvPicPr>
          <p:cNvPr id="9" name="Picture 8" descr="A blue circle with a white gear in it&#10;&#10;Description automatically generated">
            <a:extLst>
              <a:ext uri="{FF2B5EF4-FFF2-40B4-BE49-F238E27FC236}">
                <a16:creationId xmlns:a16="http://schemas.microsoft.com/office/drawing/2014/main" id="{DE4E197F-9FAA-895C-2026-5061141F7DFE}"/>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94004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14</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Data Flow &amp; Architecture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2" name="Content Placeholder 3">
            <a:extLst>
              <a:ext uri="{FF2B5EF4-FFF2-40B4-BE49-F238E27FC236}">
                <a16:creationId xmlns:a16="http://schemas.microsoft.com/office/drawing/2014/main" id="{B8E06FBA-4AD1-208F-FDE9-0C3155D334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2104" y="1122898"/>
            <a:ext cx="3539613" cy="5716273"/>
          </a:xfrm>
          <a:prstGeom prst="rect">
            <a:avLst/>
          </a:prstGeom>
          <a:noFill/>
          <a:ln>
            <a:noFill/>
          </a:ln>
        </p:spPr>
      </p:pic>
      <p:pic>
        <p:nvPicPr>
          <p:cNvPr id="6" name="Picture 5" descr="A blue circle with a white gear in it&#10;&#10;Description automatically generated">
            <a:extLst>
              <a:ext uri="{FF2B5EF4-FFF2-40B4-BE49-F238E27FC236}">
                <a16:creationId xmlns:a16="http://schemas.microsoft.com/office/drawing/2014/main" id="{4BE04F62-B5E5-7DFC-B593-2AAE5E315F77}"/>
              </a:ext>
            </a:extLst>
          </p:cNvPr>
          <p:cNvPicPr>
            <a:picLocks noChangeAspect="1"/>
          </p:cNvPicPr>
          <p:nvPr/>
        </p:nvPicPr>
        <p:blipFill rotWithShape="1">
          <a:blip r:embed="rId6">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7" name="Picture 6" descr="A diagram of a block diagram&#10;&#10;Description automatically generated">
            <a:extLst>
              <a:ext uri="{FF2B5EF4-FFF2-40B4-BE49-F238E27FC236}">
                <a16:creationId xmlns:a16="http://schemas.microsoft.com/office/drawing/2014/main" id="{64307153-B7D5-C570-4071-2860ECD14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0826" y="1784555"/>
            <a:ext cx="6951553" cy="2792207"/>
          </a:xfrm>
          <a:prstGeom prst="rect">
            <a:avLst/>
          </a:prstGeom>
        </p:spPr>
      </p:pic>
    </p:spTree>
    <p:extLst>
      <p:ext uri="{BB962C8B-B14F-4D97-AF65-F5344CB8AC3E}">
        <p14:creationId xmlns:p14="http://schemas.microsoft.com/office/powerpoint/2010/main" val="316124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15</a:t>
            </a:fld>
            <a:endParaRP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A diagram of a diagram&#10;&#10;Description automatically generated">
            <a:extLst>
              <a:ext uri="{FF2B5EF4-FFF2-40B4-BE49-F238E27FC236}">
                <a16:creationId xmlns:a16="http://schemas.microsoft.com/office/drawing/2014/main" id="{862CC283-E7F3-6BA9-83C3-C9F14D237A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68447" y="15766"/>
            <a:ext cx="6455106" cy="6842234"/>
          </a:xfrm>
          <a:prstGeom prst="rect">
            <a:avLst/>
          </a:prstGeom>
        </p:spPr>
      </p:pic>
    </p:spTree>
    <p:extLst>
      <p:ext uri="{BB962C8B-B14F-4D97-AF65-F5344CB8AC3E}">
        <p14:creationId xmlns:p14="http://schemas.microsoft.com/office/powerpoint/2010/main" val="204297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4</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Hardware options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16</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5" name="Picture 4" descr="A blue circle with a white square in it&#10;&#10;Description automatically generated">
            <a:extLst>
              <a:ext uri="{FF2B5EF4-FFF2-40B4-BE49-F238E27FC236}">
                <a16:creationId xmlns:a16="http://schemas.microsoft.com/office/drawing/2014/main" id="{D5336766-07DE-40EA-BFE5-34CE3A894251}"/>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4230019" y="2426113"/>
            <a:ext cx="735456" cy="766412"/>
          </a:xfrm>
          <a:prstGeom prst="rect">
            <a:avLst/>
          </a:prstGeom>
        </p:spPr>
      </p:pic>
    </p:spTree>
    <p:extLst>
      <p:ext uri="{BB962C8B-B14F-4D97-AF65-F5344CB8AC3E}">
        <p14:creationId xmlns:p14="http://schemas.microsoft.com/office/powerpoint/2010/main" val="345277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17</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3594947580"/>
              </p:ext>
            </p:extLst>
          </p:nvPr>
        </p:nvGraphicFramePr>
        <p:xfrm>
          <a:off x="426888" y="1432234"/>
          <a:ext cx="7382353" cy="202184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Patented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7" action="ppaction://hlinksldjump"/>
            <a:extLst>
              <a:ext uri="{FF2B5EF4-FFF2-40B4-BE49-F238E27FC236}">
                <a16:creationId xmlns:a16="http://schemas.microsoft.com/office/drawing/2014/main" id="{E690AE8D-A81B-96F1-B4F0-0E8453FB1B2F}"/>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8" name="Picture 7" descr="A blue circle with a white letter i and a white dot&#10;&#10;Description automatically generated">
            <a:extLst>
              <a:ext uri="{FF2B5EF4-FFF2-40B4-BE49-F238E27FC236}">
                <a16:creationId xmlns:a16="http://schemas.microsoft.com/office/drawing/2014/main" id="{8184EAA7-69A0-B325-F336-A2D5ED4504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9" name="TextBox 8">
            <a:extLst>
              <a:ext uri="{FF2B5EF4-FFF2-40B4-BE49-F238E27FC236}">
                <a16:creationId xmlns:a16="http://schemas.microsoft.com/office/drawing/2014/main" id="{AA4EF0C2-3766-D2A3-8B36-7CCB3DE927F0}"/>
              </a:ext>
            </a:extLst>
          </p:cNvPr>
          <p:cNvSpPr txBox="1"/>
          <p:nvPr/>
        </p:nvSpPr>
        <p:spPr>
          <a:xfrm>
            <a:off x="444499" y="4119997"/>
            <a:ext cx="3224472" cy="646331"/>
          </a:xfrm>
          <a:prstGeom prst="rect">
            <a:avLst/>
          </a:prstGeom>
          <a:noFill/>
        </p:spPr>
        <p:txBody>
          <a:bodyPr wrap="none" rtlCol="0">
            <a:spAutoFit/>
          </a:bodyPr>
          <a:lstStyle/>
          <a:p>
            <a:pPr marL="285750" indent="-285750">
              <a:buFont typeface="Arial" panose="020B0604020202020204" pitchFamily="34" charset="0"/>
              <a:buChar char="•"/>
            </a:pPr>
            <a:r>
              <a:rPr lang="en-US" dirty="0"/>
              <a:t>Great performance per watt</a:t>
            </a:r>
          </a:p>
          <a:p>
            <a:pPr marL="285750" indent="-285750">
              <a:buFont typeface="Arial" panose="020B0604020202020204" pitchFamily="34" charset="0"/>
              <a:buChar char="•"/>
            </a:pPr>
            <a:r>
              <a:rPr lang="en-US" dirty="0"/>
              <a:t>Highly configurable</a:t>
            </a:r>
          </a:p>
        </p:txBody>
      </p:sp>
      <p:pic>
        <p:nvPicPr>
          <p:cNvPr id="10" name="Picture 9">
            <a:extLst>
              <a:ext uri="{FF2B5EF4-FFF2-40B4-BE49-F238E27FC236}">
                <a16:creationId xmlns:a16="http://schemas.microsoft.com/office/drawing/2014/main" id="{5B8D9207-4B38-DD5E-7986-0B7CB3610BF2}"/>
              </a:ext>
            </a:extLst>
          </p:cNvPr>
          <p:cNvPicPr>
            <a:picLocks noChangeAspect="1"/>
          </p:cNvPicPr>
          <p:nvPr/>
        </p:nvPicPr>
        <p:blipFill>
          <a:blip r:embed="rId9"/>
          <a:stretch>
            <a:fillRect/>
          </a:stretch>
        </p:blipFill>
        <p:spPr>
          <a:xfrm>
            <a:off x="4911787" y="3993169"/>
            <a:ext cx="2368426" cy="2353146"/>
          </a:xfrm>
          <a:prstGeom prst="rect">
            <a:avLst/>
          </a:prstGeom>
        </p:spPr>
      </p:pic>
    </p:spTree>
    <p:extLst>
      <p:ext uri="{BB962C8B-B14F-4D97-AF65-F5344CB8AC3E}">
        <p14:creationId xmlns:p14="http://schemas.microsoft.com/office/powerpoint/2010/main" val="87029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589341215"/>
              </p:ext>
            </p:extLst>
          </p:nvPr>
        </p:nvGraphicFramePr>
        <p:xfrm>
          <a:off x="426888" y="1425218"/>
          <a:ext cx="7382353" cy="23926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3" name="TextBox 2">
            <a:hlinkClick r:id="rId7" action="ppaction://hlinksldjump"/>
            <a:extLst>
              <a:ext uri="{FF2B5EF4-FFF2-40B4-BE49-F238E27FC236}">
                <a16:creationId xmlns:a16="http://schemas.microsoft.com/office/drawing/2014/main" id="{19CB0DF9-1586-F359-F8D0-B36121AE657A}"/>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6" name="Picture 5" descr="A blue circle with a white letter i and a white dot&#10;&#10;Description automatically generated">
            <a:extLst>
              <a:ext uri="{FF2B5EF4-FFF2-40B4-BE49-F238E27FC236}">
                <a16:creationId xmlns:a16="http://schemas.microsoft.com/office/drawing/2014/main" id="{06EAF171-6B8E-D577-A39A-6CDF65CEFB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pic>
        <p:nvPicPr>
          <p:cNvPr id="11" name="Picture 10">
            <a:extLst>
              <a:ext uri="{FF2B5EF4-FFF2-40B4-BE49-F238E27FC236}">
                <a16:creationId xmlns:a16="http://schemas.microsoft.com/office/drawing/2014/main" id="{EE42BECF-D6F3-3845-5D20-617B5133FB7C}"/>
              </a:ext>
            </a:extLst>
          </p:cNvPr>
          <p:cNvPicPr>
            <a:picLocks noChangeAspect="1"/>
          </p:cNvPicPr>
          <p:nvPr/>
        </p:nvPicPr>
        <p:blipFill>
          <a:blip r:embed="rId9"/>
          <a:stretch>
            <a:fillRect/>
          </a:stretch>
        </p:blipFill>
        <p:spPr>
          <a:xfrm>
            <a:off x="4866202" y="4012584"/>
            <a:ext cx="2459596" cy="2396930"/>
          </a:xfrm>
          <a:prstGeom prst="rect">
            <a:avLst/>
          </a:prstGeom>
        </p:spPr>
      </p:pic>
    </p:spTree>
    <p:extLst>
      <p:ext uri="{BB962C8B-B14F-4D97-AF65-F5344CB8AC3E}">
        <p14:creationId xmlns:p14="http://schemas.microsoft.com/office/powerpoint/2010/main" val="709794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552212283"/>
              </p:ext>
            </p:extLst>
          </p:nvPr>
        </p:nvGraphicFramePr>
        <p:xfrm>
          <a:off x="548805" y="1418887"/>
          <a:ext cx="7382353" cy="202184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a:t>
                      </a:r>
                      <a:r>
                        <a:rPr lang="en-US" sz="1800" b="0" i="0" kern="1200">
                          <a:solidFill>
                            <a:schemeClr val="dk1"/>
                          </a:solidFill>
                          <a:effectLst/>
                          <a:latin typeface="Ubuntu" panose="020B0504030602030204" pitchFamily="34" charset="0"/>
                          <a:ea typeface="+mn-ea"/>
                          <a:cs typeface="+mn-cs"/>
                        </a:rPr>
                        <a:t>Plus </a:t>
                      </a:r>
                      <a:br>
                        <a:rPr lang="en-US" sz="1800" b="0" i="0" kern="1200">
                          <a:solidFill>
                            <a:schemeClr val="dk1"/>
                          </a:solidFill>
                          <a:effectLst/>
                          <a:latin typeface="Ubuntu" panose="020B0504030602030204" pitchFamily="34" charset="0"/>
                          <a:ea typeface="+mn-ea"/>
                          <a:cs typeface="+mn-cs"/>
                        </a:rPr>
                      </a:br>
                      <a:r>
                        <a:rPr lang="en-US" sz="1800" b="0" i="0" kern="1200">
                          <a:solidFill>
                            <a:schemeClr val="dk1"/>
                          </a:solidFill>
                          <a:effectLst/>
                          <a:latin typeface="Ubuntu" panose="020B0504030602030204" pitchFamily="34" charset="0"/>
                          <a:ea typeface="+mn-ea"/>
                          <a:cs typeface="+mn-cs"/>
                        </a:rPr>
                        <a:t>4x </a:t>
                      </a:r>
                      <a:r>
                        <a:rPr lang="en-US" sz="1800" b="0" i="0" kern="1200" dirty="0">
                          <a:solidFill>
                            <a:schemeClr val="dk1"/>
                          </a:solidFill>
                          <a:effectLst/>
                          <a:latin typeface="Ubuntu" panose="020B0504030602030204" pitchFamily="34" charset="0"/>
                          <a:ea typeface="+mn-ea"/>
                          <a:cs typeface="+mn-cs"/>
                        </a:rPr>
                        <a:t>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7">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8" action="ppaction://hlinksldjump"/>
            <a:extLst>
              <a:ext uri="{FF2B5EF4-FFF2-40B4-BE49-F238E27FC236}">
                <a16:creationId xmlns:a16="http://schemas.microsoft.com/office/drawing/2014/main" id="{BA94DA98-8473-A790-7B3C-64F465A34FB8}"/>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5" name="Picture 4" descr="A blue circle with a white letter i and a white dot&#10;&#10;Description automatically generated">
            <a:extLst>
              <a:ext uri="{FF2B5EF4-FFF2-40B4-BE49-F238E27FC236}">
                <a16:creationId xmlns:a16="http://schemas.microsoft.com/office/drawing/2014/main" id="{5DBFAAA2-958F-A66F-264A-79A2C42CD0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pic>
        <p:nvPicPr>
          <p:cNvPr id="12" name="Picture 11">
            <a:extLst>
              <a:ext uri="{FF2B5EF4-FFF2-40B4-BE49-F238E27FC236}">
                <a16:creationId xmlns:a16="http://schemas.microsoft.com/office/drawing/2014/main" id="{72DEB955-441C-4A00-3C18-B19784468745}"/>
              </a:ext>
            </a:extLst>
          </p:cNvPr>
          <p:cNvPicPr>
            <a:picLocks noChangeAspect="1"/>
          </p:cNvPicPr>
          <p:nvPr/>
        </p:nvPicPr>
        <p:blipFill>
          <a:blip r:embed="rId10"/>
          <a:stretch>
            <a:fillRect/>
          </a:stretch>
        </p:blipFill>
        <p:spPr>
          <a:xfrm>
            <a:off x="4929764" y="4012583"/>
            <a:ext cx="2348985" cy="2333731"/>
          </a:xfrm>
          <a:prstGeom prst="rect">
            <a:avLst/>
          </a:prstGeom>
        </p:spPr>
      </p:pic>
    </p:spTree>
    <p:extLst>
      <p:ext uri="{BB962C8B-B14F-4D97-AF65-F5344CB8AC3E}">
        <p14:creationId xmlns:p14="http://schemas.microsoft.com/office/powerpoint/2010/main" val="314583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1</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Introduction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2815227"/>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5</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Challenges &amp; constraints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20</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7" name="Picture 6" descr="A blue circle with a white cloud and circuit lines&#10;&#10;Description automatically generated">
            <a:extLst>
              <a:ext uri="{FF2B5EF4-FFF2-40B4-BE49-F238E27FC236}">
                <a16:creationId xmlns:a16="http://schemas.microsoft.com/office/drawing/2014/main" id="{BB4973B2-BE8F-9770-B359-9924D8832F70}"/>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239971" y="2416310"/>
            <a:ext cx="715551" cy="745050"/>
          </a:xfrm>
          <a:prstGeom prst="rect">
            <a:avLst/>
          </a:prstGeom>
        </p:spPr>
      </p:pic>
    </p:spTree>
    <p:extLst>
      <p:ext uri="{BB962C8B-B14F-4D97-AF65-F5344CB8AC3E}">
        <p14:creationId xmlns:p14="http://schemas.microsoft.com/office/powerpoint/2010/main" val="289971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85647216-5F7A-AA5A-6D16-F442B7C94EB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Hailo’s infrastructure lacks a wide community</a:t>
            </a:r>
          </a:p>
          <a:p>
            <a:pPr>
              <a:lnSpc>
                <a:spcPct val="150000"/>
              </a:lnSpc>
            </a:pPr>
            <a:r>
              <a:rPr lang="en-US" dirty="0">
                <a:latin typeface="Ubuntu" panose="020B0504030602030204" pitchFamily="34" charset="0"/>
              </a:rPr>
              <a:t>Hailo’s tools are complex to understand</a:t>
            </a:r>
          </a:p>
          <a:p>
            <a:pPr>
              <a:lnSpc>
                <a:spcPct val="150000"/>
              </a:lnSpc>
            </a:pPr>
            <a:r>
              <a:rPr lang="en-US" dirty="0">
                <a:latin typeface="Ubuntu" panose="020B0504030602030204" pitchFamily="34" charset="0"/>
              </a:rPr>
              <a:t>AI model training to a sufficient level requires resources</a:t>
            </a:r>
          </a:p>
        </p:txBody>
      </p:sp>
      <p:pic>
        <p:nvPicPr>
          <p:cNvPr id="11" name="Picture 10" descr="A blue circle with a white cloud and circuit lines&#10;&#10;Description automatically generated">
            <a:extLst>
              <a:ext uri="{FF2B5EF4-FFF2-40B4-BE49-F238E27FC236}">
                <a16:creationId xmlns:a16="http://schemas.microsoft.com/office/drawing/2014/main" id="{EAD34E03-EBAB-A115-E2BC-01A5E8640B5E}"/>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1465489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constraints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Low power consumption limits performance</a:t>
            </a:r>
          </a:p>
          <a:p>
            <a:pPr>
              <a:lnSpc>
                <a:spcPct val="150000"/>
              </a:lnSpc>
            </a:pPr>
            <a:r>
              <a:rPr lang="en-US" dirty="0">
                <a:latin typeface="Ubuntu" panose="020B0504030602030204" pitchFamily="34" charset="0"/>
              </a:rPr>
              <a:t>The scope of the project does not allow development of a custom carrier board</a:t>
            </a:r>
          </a:p>
        </p:txBody>
      </p:sp>
      <p:pic>
        <p:nvPicPr>
          <p:cNvPr id="5" name="Picture 4" descr="A blue circle with a white cloud and circuit lines&#10;&#10;Description automatically generated">
            <a:extLst>
              <a:ext uri="{FF2B5EF4-FFF2-40B4-BE49-F238E27FC236}">
                <a16:creationId xmlns:a16="http://schemas.microsoft.com/office/drawing/2014/main" id="{17B1BCD8-DFE3-1A13-37DC-D7702351517D}"/>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234234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Physical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Sunglasses prevents detection</a:t>
            </a:r>
          </a:p>
          <a:p>
            <a:pPr>
              <a:lnSpc>
                <a:spcPct val="150000"/>
              </a:lnSpc>
            </a:pPr>
            <a:r>
              <a:rPr lang="en-US" dirty="0">
                <a:latin typeface="Ubuntu" panose="020B0504030602030204" pitchFamily="34" charset="0"/>
              </a:rPr>
              <a:t>Lighting conditions</a:t>
            </a:r>
          </a:p>
        </p:txBody>
      </p:sp>
      <p:pic>
        <p:nvPicPr>
          <p:cNvPr id="2" name="Picture 1" descr="A blue circle with a white cloud and circuit lines&#10;&#10;Description automatically generated">
            <a:extLst>
              <a:ext uri="{FF2B5EF4-FFF2-40B4-BE49-F238E27FC236}">
                <a16:creationId xmlns:a16="http://schemas.microsoft.com/office/drawing/2014/main" id="{5E676BEE-B196-D24E-5490-C04797E6F534}"/>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pic>
        <p:nvPicPr>
          <p:cNvPr id="6" name="Picture 5" descr="A person with green dots on his face&#10;&#10;Description automatically generated">
            <a:extLst>
              <a:ext uri="{FF2B5EF4-FFF2-40B4-BE49-F238E27FC236}">
                <a16:creationId xmlns:a16="http://schemas.microsoft.com/office/drawing/2014/main" id="{B3303595-2308-5A21-7A39-63F57D047C91}"/>
              </a:ext>
            </a:extLst>
          </p:cNvPr>
          <p:cNvPicPr>
            <a:picLocks noChangeAspect="1"/>
          </p:cNvPicPr>
          <p:nvPr/>
        </p:nvPicPr>
        <p:blipFill rotWithShape="1">
          <a:blip r:embed="rId6">
            <a:extLst>
              <a:ext uri="{28A0092B-C50C-407E-A947-70E740481C1C}">
                <a14:useLocalDpi xmlns:a14="http://schemas.microsoft.com/office/drawing/2010/main" val="0"/>
              </a:ext>
            </a:extLst>
          </a:blip>
          <a:srcRect t="8925"/>
          <a:stretch/>
        </p:blipFill>
        <p:spPr>
          <a:xfrm>
            <a:off x="1154543" y="3584062"/>
            <a:ext cx="4295380" cy="2963078"/>
          </a:xfrm>
          <a:prstGeom prst="rect">
            <a:avLst/>
          </a:prstGeom>
        </p:spPr>
      </p:pic>
    </p:spTree>
    <p:extLst>
      <p:ext uri="{BB962C8B-B14F-4D97-AF65-F5344CB8AC3E}">
        <p14:creationId xmlns:p14="http://schemas.microsoft.com/office/powerpoint/2010/main" val="147034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6</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Testing Plan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24</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check mark in it&#10;&#10;Description automatically generated">
            <a:extLst>
              <a:ext uri="{FF2B5EF4-FFF2-40B4-BE49-F238E27FC236}">
                <a16:creationId xmlns:a16="http://schemas.microsoft.com/office/drawing/2014/main" id="{4E191182-ECC3-106D-36AB-12C6F34875CC}"/>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3980953" y="2476952"/>
            <a:ext cx="735456" cy="745049"/>
          </a:xfrm>
          <a:prstGeom prst="rect">
            <a:avLst/>
          </a:prstGeom>
        </p:spPr>
      </p:pic>
    </p:spTree>
    <p:extLst>
      <p:ext uri="{BB962C8B-B14F-4D97-AF65-F5344CB8AC3E}">
        <p14:creationId xmlns:p14="http://schemas.microsoft.com/office/powerpoint/2010/main" val="14229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25</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2" name="Table 1">
            <a:extLst>
              <a:ext uri="{FF2B5EF4-FFF2-40B4-BE49-F238E27FC236}">
                <a16:creationId xmlns:a16="http://schemas.microsoft.com/office/drawing/2014/main" id="{47873C5D-CB62-D3CD-3FFE-A7360CAF9271}"/>
              </a:ext>
            </a:extLst>
          </p:cNvPr>
          <p:cNvGraphicFramePr>
            <a:graphicFrameLocks noGrp="1"/>
          </p:cNvGraphicFramePr>
          <p:nvPr>
            <p:extLst>
              <p:ext uri="{D42A27DB-BD31-4B8C-83A1-F6EECF244321}">
                <p14:modId xmlns:p14="http://schemas.microsoft.com/office/powerpoint/2010/main" val="2383876124"/>
              </p:ext>
            </p:extLst>
          </p:nvPr>
        </p:nvGraphicFramePr>
        <p:xfrm>
          <a:off x="838199" y="1690688"/>
          <a:ext cx="10804635" cy="212344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Reliability</a:t>
                      </a:r>
                    </a:p>
                  </a:txBody>
                  <a:tcPr/>
                </a:tc>
                <a:tc>
                  <a:txBody>
                    <a:bodyPr/>
                    <a:lstStyle/>
                    <a:p>
                      <a:r>
                        <a:rPr lang="en-US" dirty="0">
                          <a:latin typeface="Ubuntu" panose="020B0504030602030204" pitchFamily="34" charset="0"/>
                        </a:rPr>
                        <a:t>Oven testing in </a:t>
                      </a:r>
                      <a:r>
                        <a:rPr lang="en-US" sz="1800" b="0" i="0" kern="1200" dirty="0">
                          <a:solidFill>
                            <a:schemeClr val="dk1"/>
                          </a:solidFill>
                          <a:effectLst/>
                          <a:latin typeface="Ubuntu" panose="020B0504030602030204" pitchFamily="34" charset="0"/>
                          <a:ea typeface="+mn-ea"/>
                          <a:cs typeface="+mn-cs"/>
                        </a:rPr>
                        <a:t>-40ºC to 85ºC</a:t>
                      </a:r>
                      <a:endParaRPr lang="en-US" dirty="0">
                        <a:latin typeface="Ubuntu" panose="020B0504030602030204" pitchFamily="34" charset="0"/>
                      </a:endParaRPr>
                    </a:p>
                  </a:txBody>
                  <a:tcPr/>
                </a:tc>
                <a:tc>
                  <a:txBody>
                    <a:bodyPr/>
                    <a:lstStyle/>
                    <a:p>
                      <a:r>
                        <a:rPr lang="en-US" dirty="0">
                          <a:latin typeface="Ubuntu" panose="020B0504030602030204" pitchFamily="34" charset="0"/>
                        </a:rPr>
                        <a:t>Stable system with no crashes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Stability</a:t>
                      </a:r>
                    </a:p>
                  </a:txBody>
                  <a:tcPr/>
                </a:tc>
                <a:tc>
                  <a:txBody>
                    <a:bodyPr/>
                    <a:lstStyle/>
                    <a:p>
                      <a:r>
                        <a:rPr lang="en-US" dirty="0">
                          <a:latin typeface="Ubuntu" panose="020B0504030602030204" pitchFamily="34" charset="0"/>
                        </a:rPr>
                        <a:t>MemTester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Stable system with memory errors</a:t>
                      </a:r>
                    </a:p>
                  </a:txBody>
                  <a:tcPr/>
                </a:tc>
                <a:extLst>
                  <a:ext uri="{0D108BD9-81ED-4DB2-BD59-A6C34878D82A}">
                    <a16:rowId xmlns:a16="http://schemas.microsoft.com/office/drawing/2014/main" val="3520766156"/>
                  </a:ext>
                </a:extLst>
              </a:tr>
              <a:tr h="370840">
                <a:tc>
                  <a:txBody>
                    <a:bodyPr/>
                    <a:lstStyle/>
                    <a:p>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Overall interface testing</a:t>
                      </a:r>
                    </a:p>
                  </a:txBody>
                  <a:tcPr/>
                </a:tc>
                <a:tc>
                  <a:txBody>
                    <a:bodyPr/>
                    <a:lstStyle/>
                    <a:p>
                      <a:r>
                        <a:rPr lang="en-US" dirty="0">
                          <a:latin typeface="Ubuntu" panose="020B0504030602030204" pitchFamily="34" charset="0"/>
                        </a:rPr>
                        <a:t>All interfaces are functional</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AI usage</a:t>
                      </a:r>
                    </a:p>
                  </a:txBody>
                  <a:tcPr/>
                </a:tc>
                <a:tc>
                  <a:txBody>
                    <a:bodyPr/>
                    <a:lstStyle/>
                    <a:p>
                      <a:r>
                        <a:rPr lang="en-US" dirty="0">
                          <a:latin typeface="Ubuntu" panose="020B0504030602030204" pitchFamily="34" charset="0"/>
                        </a:rPr>
                        <a:t>NPU self diagnosis</a:t>
                      </a:r>
                    </a:p>
                  </a:txBody>
                  <a:tcPr/>
                </a:tc>
                <a:tc>
                  <a:txBody>
                    <a:bodyPr/>
                    <a:lstStyle/>
                    <a:p>
                      <a:r>
                        <a:rPr lang="en-US" dirty="0">
                          <a:latin typeface="Ubuntu" panose="020B0504030602030204" pitchFamily="34" charset="0"/>
                        </a:rPr>
                        <a:t>Firmware is able to communicate with NPU</a:t>
                      </a:r>
                    </a:p>
                  </a:txBody>
                  <a:tcPr/>
                </a:tc>
                <a:extLst>
                  <a:ext uri="{0D108BD9-81ED-4DB2-BD59-A6C34878D82A}">
                    <a16:rowId xmlns:a16="http://schemas.microsoft.com/office/drawing/2014/main" val="3149444843"/>
                  </a:ext>
                </a:extLst>
              </a:tr>
            </a:tbl>
          </a:graphicData>
        </a:graphic>
      </p:graphicFrame>
      <p:pic>
        <p:nvPicPr>
          <p:cNvPr id="5" name="Picture 4" descr="A blue circle with a white check mark in it&#10;&#10;Description automatically generated">
            <a:extLst>
              <a:ext uri="{FF2B5EF4-FFF2-40B4-BE49-F238E27FC236}">
                <a16:creationId xmlns:a16="http://schemas.microsoft.com/office/drawing/2014/main" id="{6AC3048A-FD1C-E442-CF93-44C65130EA5F}"/>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3466117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5" name="Table 4">
            <a:extLst>
              <a:ext uri="{FF2B5EF4-FFF2-40B4-BE49-F238E27FC236}">
                <a16:creationId xmlns:a16="http://schemas.microsoft.com/office/drawing/2014/main" id="{660F286E-0A39-F7FB-33A0-9183FEF4EE23}"/>
              </a:ext>
            </a:extLst>
          </p:cNvPr>
          <p:cNvGraphicFramePr>
            <a:graphicFrameLocks noGrp="1"/>
          </p:cNvGraphicFramePr>
          <p:nvPr>
            <p:extLst>
              <p:ext uri="{D42A27DB-BD31-4B8C-83A1-F6EECF244321}">
                <p14:modId xmlns:p14="http://schemas.microsoft.com/office/powerpoint/2010/main" val="3440126916"/>
              </p:ext>
            </p:extLst>
          </p:nvPr>
        </p:nvGraphicFramePr>
        <p:xfrm>
          <a:off x="838199" y="1690688"/>
          <a:ext cx="10804635" cy="330200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Connectivity</a:t>
                      </a:r>
                    </a:p>
                  </a:txBody>
                  <a:tcPr/>
                </a:tc>
                <a:tc>
                  <a:txBody>
                    <a:bodyPr/>
                    <a:lstStyle/>
                    <a:p>
                      <a:r>
                        <a:rPr lang="en-US" dirty="0">
                          <a:latin typeface="Ubuntu" panose="020B0504030602030204" pitchFamily="34" charset="0"/>
                        </a:rPr>
                        <a:t>Communication between system components</a:t>
                      </a:r>
                    </a:p>
                  </a:txBody>
                  <a:tcPr/>
                </a:tc>
                <a:tc>
                  <a:txBody>
                    <a:bodyPr/>
                    <a:lstStyle/>
                    <a:p>
                      <a:r>
                        <a:rPr lang="en-US" dirty="0">
                          <a:latin typeface="Ubuntu" panose="020B0504030602030204" pitchFamily="34" charset="0"/>
                        </a:rPr>
                        <a:t>All system components receive and transmit data with no packet loss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The user’s face is detected</a:t>
                      </a:r>
                    </a:p>
                  </a:txBody>
                  <a:tcPr/>
                </a:tc>
                <a:extLst>
                  <a:ext uri="{0D108BD9-81ED-4DB2-BD59-A6C34878D82A}">
                    <a16:rowId xmlns:a16="http://schemas.microsoft.com/office/drawing/2014/main" val="35207661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landmarks detection</a:t>
                      </a:r>
                    </a:p>
                  </a:txBody>
                  <a:tcPr/>
                </a:tc>
                <a:tc>
                  <a:txBody>
                    <a:bodyPr/>
                    <a:lstStyle/>
                    <a:p>
                      <a:r>
                        <a:rPr lang="en-US" dirty="0">
                          <a:latin typeface="Ubuntu" panose="020B0504030602030204" pitchFamily="34" charset="0"/>
                        </a:rPr>
                        <a:t>Face landmarks are </a:t>
                      </a:r>
                      <a:r>
                        <a:rPr lang="en-US" b="1" dirty="0">
                          <a:latin typeface="Ubuntu" panose="020B0504030602030204" pitchFamily="34" charset="0"/>
                        </a:rPr>
                        <a:t>detected</a:t>
                      </a:r>
                      <a:r>
                        <a:rPr lang="en-US" dirty="0">
                          <a:latin typeface="Ubuntu" panose="020B0504030602030204" pitchFamily="34" charset="0"/>
                        </a:rPr>
                        <a:t> from the cropped face image</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Accuracy</a:t>
                      </a:r>
                    </a:p>
                  </a:txBody>
                  <a:tcPr/>
                </a:tc>
                <a:tc>
                  <a:txBody>
                    <a:bodyPr/>
                    <a:lstStyle/>
                    <a:p>
                      <a:r>
                        <a:rPr lang="en-US" dirty="0">
                          <a:latin typeface="Ubuntu" panose="020B0504030602030204" pitchFamily="34" charset="0"/>
                        </a:rPr>
                        <a:t>Face landmarks Placement</a:t>
                      </a:r>
                    </a:p>
                  </a:txBody>
                  <a:tcPr/>
                </a:tc>
                <a:tc>
                  <a:txBody>
                    <a:bodyPr/>
                    <a:lstStyle/>
                    <a:p>
                      <a:r>
                        <a:rPr lang="en-US" dirty="0">
                          <a:latin typeface="Ubuntu" panose="020B0504030602030204" pitchFamily="34" charset="0"/>
                        </a:rPr>
                        <a:t>Face landmarks accurately </a:t>
                      </a:r>
                      <a:r>
                        <a:rPr lang="en-US" b="1" dirty="0">
                          <a:latin typeface="Ubuntu" panose="020B0504030602030204" pitchFamily="34" charset="0"/>
                        </a:rPr>
                        <a:t>placed</a:t>
                      </a:r>
                      <a:r>
                        <a:rPr lang="en-US" dirty="0">
                          <a:latin typeface="Ubuntu" panose="020B0504030602030204" pitchFamily="34" charset="0"/>
                        </a:rPr>
                        <a:t> on the cropped face image</a:t>
                      </a:r>
                    </a:p>
                  </a:txBody>
                  <a:tcPr/>
                </a:tc>
                <a:extLst>
                  <a:ext uri="{0D108BD9-81ED-4DB2-BD59-A6C34878D82A}">
                    <a16:rowId xmlns:a16="http://schemas.microsoft.com/office/drawing/2014/main" val="3149444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Alertness drop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Accurate detection of alertness drop of more than 20%</a:t>
                      </a:r>
                    </a:p>
                  </a:txBody>
                  <a:tcPr/>
                </a:tc>
                <a:extLst>
                  <a:ext uri="{0D108BD9-81ED-4DB2-BD59-A6C34878D82A}">
                    <a16:rowId xmlns:a16="http://schemas.microsoft.com/office/drawing/2014/main" val="3966076778"/>
                  </a:ext>
                </a:extLst>
              </a:tr>
            </a:tbl>
          </a:graphicData>
        </a:graphic>
      </p:graphicFrame>
      <p:pic>
        <p:nvPicPr>
          <p:cNvPr id="6" name="Picture 5" descr="A blue circle with a white check mark in it&#10;&#10;Description automatically generated">
            <a:extLst>
              <a:ext uri="{FF2B5EF4-FFF2-40B4-BE49-F238E27FC236}">
                <a16:creationId xmlns:a16="http://schemas.microsoft.com/office/drawing/2014/main" id="{18DD24DF-892C-E38A-76A9-6FF9D1860641}"/>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241227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2984504"/>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Thank you!</a:t>
            </a:r>
            <a:br>
              <a:rPr lang="en-US" sz="9600" b="1">
                <a:solidFill>
                  <a:schemeClr val="tx2">
                    <a:lumMod val="75000"/>
                    <a:lumOff val="25000"/>
                  </a:schemeClr>
                </a:solidFill>
                <a:latin typeface="Ubuntu"/>
                <a:sym typeface="Ubuntu Light"/>
              </a:rPr>
            </a:br>
            <a:br>
              <a:rPr lang="en-US" sz="4000" b="1" dirty="0">
                <a:solidFill>
                  <a:schemeClr val="tx2">
                    <a:lumMod val="75000"/>
                    <a:lumOff val="25000"/>
                  </a:schemeClr>
                </a:solidFill>
                <a:latin typeface="Ubuntu"/>
                <a:sym typeface="Ubuntu Light"/>
              </a:rPr>
            </a:br>
            <a:r>
              <a:rPr lang="en-US" sz="4000" b="1" dirty="0">
                <a:solidFill>
                  <a:schemeClr val="tx2">
                    <a:lumMod val="75000"/>
                    <a:lumOff val="25000"/>
                  </a:schemeClr>
                </a:solidFill>
                <a:latin typeface="Ubuntu"/>
                <a:sym typeface="Ubuntu Light"/>
              </a:rPr>
              <a:t>Questions?</a:t>
            </a:r>
            <a:endParaRPr sz="40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5">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87497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3230725"/>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Additional information</a:t>
            </a:r>
            <a:endParaRPr sz="96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28</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4">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238492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324431817"/>
              </p:ext>
            </p:extLst>
          </p:nvPr>
        </p:nvGraphicFramePr>
        <p:xfrm>
          <a:off x="464847" y="1432234"/>
          <a:ext cx="7382353" cy="368300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AMD Radeon™ 780M</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12V - 68V</a:t>
                      </a:r>
                    </a:p>
                  </a:txBody>
                  <a:tcPr/>
                </a:tc>
                <a:extLst>
                  <a:ext uri="{0D108BD9-81ED-4DB2-BD59-A6C34878D82A}">
                    <a16:rowId xmlns:a16="http://schemas.microsoft.com/office/drawing/2014/main" val="898053111"/>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12" name="Picture 11">
            <a:extLst>
              <a:ext uri="{FF2B5EF4-FFF2-40B4-BE49-F238E27FC236}">
                <a16:creationId xmlns:a16="http://schemas.microsoft.com/office/drawing/2014/main" id="{2C3862FE-DC77-F516-A846-5AA249D23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8" name="TextBox 7">
            <a:hlinkClick r:id="rId7" action="ppaction://hlinksldjump"/>
            <a:extLst>
              <a:ext uri="{FF2B5EF4-FFF2-40B4-BE49-F238E27FC236}">
                <a16:creationId xmlns:a16="http://schemas.microsoft.com/office/drawing/2014/main" id="{11F76095-40DE-9670-0D45-B849E030D38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pic>
        <p:nvPicPr>
          <p:cNvPr id="2" name="Picture 1">
            <a:extLst>
              <a:ext uri="{FF2B5EF4-FFF2-40B4-BE49-F238E27FC236}">
                <a16:creationId xmlns:a16="http://schemas.microsoft.com/office/drawing/2014/main" id="{084571FE-433A-BECB-EDDB-F306C1E0315C}"/>
              </a:ext>
            </a:extLst>
          </p:cNvPr>
          <p:cNvPicPr>
            <a:picLocks noChangeAspect="1"/>
          </p:cNvPicPr>
          <p:nvPr/>
        </p:nvPicPr>
        <p:blipFill>
          <a:blip r:embed="rId8"/>
          <a:stretch>
            <a:fillRect/>
          </a:stretch>
        </p:blipFill>
        <p:spPr>
          <a:xfrm>
            <a:off x="10919959" y="687275"/>
            <a:ext cx="1033466" cy="1026798"/>
          </a:xfrm>
          <a:prstGeom prst="rect">
            <a:avLst/>
          </a:prstGeom>
        </p:spPr>
      </p:pic>
    </p:spTree>
    <p:extLst>
      <p:ext uri="{BB962C8B-B14F-4D97-AF65-F5344CB8AC3E}">
        <p14:creationId xmlns:p14="http://schemas.microsoft.com/office/powerpoint/2010/main" val="338952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Inspiration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Rectangle 1">
            <a:extLst>
              <a:ext uri="{FF2B5EF4-FFF2-40B4-BE49-F238E27FC236}">
                <a16:creationId xmlns:a16="http://schemas.microsoft.com/office/drawing/2014/main" id="{AFF1816D-932B-8EC9-E0BC-D9EA2A3888F3}"/>
              </a:ext>
            </a:extLst>
          </p:cNvPr>
          <p:cNvSpPr txBox="1">
            <a:spLocks noChangeArrowheads="1"/>
          </p:cNvSpPr>
          <p:nvPr/>
        </p:nvSpPr>
        <p:spPr bwMode="auto">
          <a:xfrm>
            <a:off x="444498" y="1677456"/>
            <a:ext cx="7785101"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100,000 police reported crashes</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1500 fatalities</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71,000 injuries</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40% of drivers admit they have fallen asleep while driving</a:t>
            </a:r>
          </a:p>
        </p:txBody>
      </p:sp>
      <p:pic>
        <p:nvPicPr>
          <p:cNvPr id="3" name="Picture 2">
            <a:extLst>
              <a:ext uri="{FF2B5EF4-FFF2-40B4-BE49-F238E27FC236}">
                <a16:creationId xmlns:a16="http://schemas.microsoft.com/office/drawing/2014/main" id="{A5D3E3B2-2321-3416-5751-78544410E59A}"/>
              </a:ext>
            </a:extLst>
          </p:cNvPr>
          <p:cNvPicPr>
            <a:picLocks noChangeAspect="1"/>
          </p:cNvPicPr>
          <p:nvPr/>
        </p:nvPicPr>
        <p:blipFill>
          <a:blip r:embed="rId5"/>
          <a:stretch>
            <a:fillRect/>
          </a:stretch>
        </p:blipFill>
        <p:spPr>
          <a:xfrm>
            <a:off x="640741" y="1847063"/>
            <a:ext cx="586009" cy="453685"/>
          </a:xfrm>
          <a:prstGeom prst="rect">
            <a:avLst/>
          </a:prstGeom>
        </p:spPr>
      </p:pic>
      <p:pic>
        <p:nvPicPr>
          <p:cNvPr id="7" name="Picture 6">
            <a:extLst>
              <a:ext uri="{FF2B5EF4-FFF2-40B4-BE49-F238E27FC236}">
                <a16:creationId xmlns:a16="http://schemas.microsoft.com/office/drawing/2014/main" id="{7C2099C8-11A8-02B3-1060-B0FF5175AB8C}"/>
              </a:ext>
            </a:extLst>
          </p:cNvPr>
          <p:cNvPicPr>
            <a:picLocks noChangeAspect="1"/>
          </p:cNvPicPr>
          <p:nvPr/>
        </p:nvPicPr>
        <p:blipFill>
          <a:blip r:embed="rId6"/>
          <a:stretch>
            <a:fillRect/>
          </a:stretch>
        </p:blipFill>
        <p:spPr>
          <a:xfrm>
            <a:off x="735708" y="2539273"/>
            <a:ext cx="396074" cy="453685"/>
          </a:xfrm>
          <a:prstGeom prst="rect">
            <a:avLst/>
          </a:prstGeom>
        </p:spPr>
      </p:pic>
      <p:pic>
        <p:nvPicPr>
          <p:cNvPr id="9" name="Picture 8">
            <a:extLst>
              <a:ext uri="{FF2B5EF4-FFF2-40B4-BE49-F238E27FC236}">
                <a16:creationId xmlns:a16="http://schemas.microsoft.com/office/drawing/2014/main" id="{008550F7-6C2D-D2CB-53E3-3BCBD4C5DA3D}"/>
              </a:ext>
            </a:extLst>
          </p:cNvPr>
          <p:cNvPicPr>
            <a:picLocks noChangeAspect="1"/>
          </p:cNvPicPr>
          <p:nvPr/>
        </p:nvPicPr>
        <p:blipFill>
          <a:blip r:embed="rId7"/>
          <a:stretch>
            <a:fillRect/>
          </a:stretch>
        </p:blipFill>
        <p:spPr>
          <a:xfrm>
            <a:off x="717808" y="3231483"/>
            <a:ext cx="431873" cy="453685"/>
          </a:xfrm>
          <a:prstGeom prst="rect">
            <a:avLst/>
          </a:prstGeom>
        </p:spPr>
      </p:pic>
      <p:pic>
        <p:nvPicPr>
          <p:cNvPr id="11" name="Picture 10">
            <a:extLst>
              <a:ext uri="{FF2B5EF4-FFF2-40B4-BE49-F238E27FC236}">
                <a16:creationId xmlns:a16="http://schemas.microsoft.com/office/drawing/2014/main" id="{3B6E8D24-6656-02AB-FAC5-C12F120157C5}"/>
              </a:ext>
            </a:extLst>
          </p:cNvPr>
          <p:cNvPicPr>
            <a:picLocks noChangeAspect="1"/>
          </p:cNvPicPr>
          <p:nvPr/>
        </p:nvPicPr>
        <p:blipFill>
          <a:blip r:embed="rId8"/>
          <a:stretch>
            <a:fillRect/>
          </a:stretch>
        </p:blipFill>
        <p:spPr>
          <a:xfrm>
            <a:off x="704395" y="3923693"/>
            <a:ext cx="458698" cy="453685"/>
          </a:xfrm>
          <a:prstGeom prst="rect">
            <a:avLst/>
          </a:prstGeom>
        </p:spPr>
      </p:pic>
      <p:sp>
        <p:nvSpPr>
          <p:cNvPr id="14" name="TextBox 13">
            <a:extLst>
              <a:ext uri="{FF2B5EF4-FFF2-40B4-BE49-F238E27FC236}">
                <a16:creationId xmlns:a16="http://schemas.microsoft.com/office/drawing/2014/main" id="{431A0CF1-0084-CC59-3A08-9D0272BC59F7}"/>
              </a:ext>
            </a:extLst>
          </p:cNvPr>
          <p:cNvSpPr txBox="1"/>
          <p:nvPr/>
        </p:nvSpPr>
        <p:spPr>
          <a:xfrm>
            <a:off x="1226749" y="5747086"/>
            <a:ext cx="5225669" cy="276999"/>
          </a:xfrm>
          <a:prstGeom prst="rect">
            <a:avLst/>
          </a:prstGeom>
          <a:noFill/>
        </p:spPr>
        <p:txBody>
          <a:bodyPr wrap="square">
            <a:spAutoFit/>
          </a:bodyPr>
          <a:lstStyle/>
          <a:p>
            <a:r>
              <a:rPr lang="en-US" sz="1200" dirty="0">
                <a:effectLst/>
                <a:latin typeface="Ubuntu" panose="020B0504030602030204" pitchFamily="34" charset="0"/>
                <a:ea typeface="Aptos" panose="020B0004020202020204" pitchFamily="34" charset="0"/>
              </a:rPr>
              <a:t>The Zebra </a:t>
            </a:r>
            <a:r>
              <a:rPr lang="en-US" sz="1200" u="sng" dirty="0">
                <a:solidFill>
                  <a:srgbClr val="467886"/>
                </a:solidFill>
                <a:effectLst/>
                <a:latin typeface="Ubuntu" panose="020B0504030602030204" pitchFamily="34" charset="0"/>
                <a:ea typeface="Aptos" panose="020B0004020202020204" pitchFamily="34" charset="0"/>
                <a:cs typeface="Arial" panose="020B0604020202020204" pitchFamily="34" charset="0"/>
                <a:hlinkClick r:id="rId9"/>
              </a:rPr>
              <a:t>"drowsy-driving-statistics</a:t>
            </a:r>
            <a:r>
              <a:rPr lang="en-US" sz="1200" u="sng" dirty="0">
                <a:solidFill>
                  <a:srgbClr val="467886"/>
                </a:solidFill>
                <a:effectLst/>
                <a:latin typeface="Ubuntu" panose="020B0504030602030204" pitchFamily="34" charset="0"/>
                <a:ea typeface="Aptos" panose="020B0004020202020204" pitchFamily="34" charset="0"/>
              </a:rPr>
              <a:t>“</a:t>
            </a:r>
            <a:r>
              <a:rPr lang="en-US" sz="1200" dirty="0">
                <a:solidFill>
                  <a:srgbClr val="467886"/>
                </a:solidFill>
                <a:effectLst/>
                <a:latin typeface="Ubuntu" panose="020B0504030602030204" pitchFamily="34" charset="0"/>
                <a:ea typeface="Aptos" panose="020B0004020202020204" pitchFamily="34" charset="0"/>
              </a:rPr>
              <a:t> </a:t>
            </a:r>
            <a:r>
              <a:rPr lang="en-US" sz="1200" b="0" i="0" dirty="0">
                <a:effectLst/>
                <a:highlight>
                  <a:srgbClr val="FFFFFF"/>
                </a:highlight>
                <a:latin typeface="Ubuntu" panose="020B0504030602030204" pitchFamily="34" charset="0"/>
              </a:rPr>
              <a:t>January 31, 2023</a:t>
            </a:r>
            <a:endParaRPr lang="en-US" sz="1200" dirty="0">
              <a:latin typeface="Ubuntu" panose="020B0504030602030204" pitchFamily="34" charset="0"/>
            </a:endParaRPr>
          </a:p>
        </p:txBody>
      </p:sp>
      <p:pic>
        <p:nvPicPr>
          <p:cNvPr id="2050" name="Picture 2" descr="Author profile picture">
            <a:extLst>
              <a:ext uri="{FF2B5EF4-FFF2-40B4-BE49-F238E27FC236}">
                <a16:creationId xmlns:a16="http://schemas.microsoft.com/office/drawing/2014/main" id="{B86EFA12-6F80-64C6-2C06-3C85FB2AAD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084" y="5653730"/>
            <a:ext cx="458698" cy="458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876263559"/>
              </p:ext>
            </p:extLst>
          </p:nvPr>
        </p:nvGraphicFramePr>
        <p:xfrm>
          <a:off x="426888" y="1432234"/>
          <a:ext cx="7382353" cy="377952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 structure defined dataflow architecture</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sz="1800" b="1" dirty="0">
                          <a:latin typeface="Ubuntu" panose="020B0504030602030204" pitchFamily="34" charset="0"/>
                        </a:rPr>
                        <a:t>Main  voltage</a:t>
                      </a:r>
                    </a:p>
                  </a:txBody>
                  <a:tcPr/>
                </a:tc>
                <a:tc>
                  <a:txBody>
                    <a:bodyPr/>
                    <a:lstStyle/>
                    <a:p>
                      <a:r>
                        <a:rPr lang="en-US" sz="1800"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3" name="Picture 2">
            <a:extLst>
              <a:ext uri="{FF2B5EF4-FFF2-40B4-BE49-F238E27FC236}">
                <a16:creationId xmlns:a16="http://schemas.microsoft.com/office/drawing/2014/main" id="{A9772A7E-95FC-B5B4-D627-7E68CC7E6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6" name="TextBox 5">
            <a:hlinkClick r:id="rId7" action="ppaction://hlinksldjump"/>
            <a:extLst>
              <a:ext uri="{FF2B5EF4-FFF2-40B4-BE49-F238E27FC236}">
                <a16:creationId xmlns:a16="http://schemas.microsoft.com/office/drawing/2014/main" id="{B80D9782-C82D-F27A-2A83-3F25D158F4A5}"/>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pic>
        <p:nvPicPr>
          <p:cNvPr id="9" name="Picture 8">
            <a:extLst>
              <a:ext uri="{FF2B5EF4-FFF2-40B4-BE49-F238E27FC236}">
                <a16:creationId xmlns:a16="http://schemas.microsoft.com/office/drawing/2014/main" id="{B86DAA2E-FD91-9206-E28F-3F69103DA1B0}"/>
              </a:ext>
            </a:extLst>
          </p:cNvPr>
          <p:cNvPicPr>
            <a:picLocks noChangeAspect="1"/>
          </p:cNvPicPr>
          <p:nvPr/>
        </p:nvPicPr>
        <p:blipFill>
          <a:blip r:embed="rId8"/>
          <a:stretch>
            <a:fillRect/>
          </a:stretch>
        </p:blipFill>
        <p:spPr>
          <a:xfrm>
            <a:off x="10878211" y="677018"/>
            <a:ext cx="1064168" cy="1037055"/>
          </a:xfrm>
          <a:prstGeom prst="rect">
            <a:avLst/>
          </a:prstGeom>
        </p:spPr>
      </p:pic>
    </p:spTree>
    <p:extLst>
      <p:ext uri="{BB962C8B-B14F-4D97-AF65-F5344CB8AC3E}">
        <p14:creationId xmlns:p14="http://schemas.microsoft.com/office/powerpoint/2010/main" val="157896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499638361"/>
              </p:ext>
            </p:extLst>
          </p:nvPr>
        </p:nvGraphicFramePr>
        <p:xfrm>
          <a:off x="548805" y="1432234"/>
          <a:ext cx="7382353" cy="43230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Plus 4x 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Vivante GC7000UL</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2" name="Picture 1">
            <a:extLst>
              <a:ext uri="{FF2B5EF4-FFF2-40B4-BE49-F238E27FC236}">
                <a16:creationId xmlns:a16="http://schemas.microsoft.com/office/drawing/2014/main" id="{A4DE413C-F935-B9A3-B501-6B7A579C8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5" name="TextBox 4">
            <a:hlinkClick r:id="rId8" action="ppaction://hlinksldjump"/>
            <a:extLst>
              <a:ext uri="{FF2B5EF4-FFF2-40B4-BE49-F238E27FC236}">
                <a16:creationId xmlns:a16="http://schemas.microsoft.com/office/drawing/2014/main" id="{8C7058DE-60DF-1FB7-5391-E44644D205B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pic>
        <p:nvPicPr>
          <p:cNvPr id="11" name="Picture 10">
            <a:extLst>
              <a:ext uri="{FF2B5EF4-FFF2-40B4-BE49-F238E27FC236}">
                <a16:creationId xmlns:a16="http://schemas.microsoft.com/office/drawing/2014/main" id="{7D8DC669-EA10-5F2D-8300-1537F76B813A}"/>
              </a:ext>
            </a:extLst>
          </p:cNvPr>
          <p:cNvPicPr>
            <a:picLocks noChangeAspect="1"/>
          </p:cNvPicPr>
          <p:nvPr/>
        </p:nvPicPr>
        <p:blipFill>
          <a:blip r:embed="rId9"/>
          <a:stretch>
            <a:fillRect/>
          </a:stretch>
        </p:blipFill>
        <p:spPr>
          <a:xfrm>
            <a:off x="10919451" y="700546"/>
            <a:ext cx="1020152" cy="1013527"/>
          </a:xfrm>
          <a:prstGeom prst="rect">
            <a:avLst/>
          </a:prstGeom>
        </p:spPr>
      </p:pic>
    </p:spTree>
    <p:extLst>
      <p:ext uri="{BB962C8B-B14F-4D97-AF65-F5344CB8AC3E}">
        <p14:creationId xmlns:p14="http://schemas.microsoft.com/office/powerpoint/2010/main" val="231884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7A13E9-6F65-400D-91FA-56C54E85C54F}"/>
              </a:ext>
            </a:extLst>
          </p:cNvPr>
          <p:cNvPicPr>
            <a:picLocks noChangeAspect="1"/>
          </p:cNvPicPr>
          <p:nvPr/>
        </p:nvPicPr>
        <p:blipFill>
          <a:blip r:embed="rId3"/>
          <a:srcRect t="5388" b="23689"/>
          <a:stretch/>
        </p:blipFill>
        <p:spPr>
          <a:xfrm>
            <a:off x="2522356" y="5986"/>
            <a:ext cx="9669642" cy="6857990"/>
          </a:xfrm>
          <a:prstGeom prst="rect">
            <a:avLst/>
          </a:prstGeom>
        </p:spPr>
      </p:pic>
      <p:sp>
        <p:nvSpPr>
          <p:cNvPr id="7" name="Rectangle 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17A23-2C80-D41A-710A-81AE284153F9}"/>
              </a:ext>
            </a:extLst>
          </p:cNvPr>
          <p:cNvSpPr>
            <a:spLocks noGrp="1"/>
          </p:cNvSpPr>
          <p:nvPr>
            <p:ph idx="1"/>
          </p:nvPr>
        </p:nvSpPr>
        <p:spPr>
          <a:xfrm>
            <a:off x="444499" y="2189836"/>
            <a:ext cx="4343091" cy="3742762"/>
          </a:xfrm>
        </p:spPr>
        <p:txBody>
          <a:bodyPr>
            <a:normAutofit/>
          </a:bodyPr>
          <a:lstStyle/>
          <a:p>
            <a:pPr marL="0" indent="0">
              <a:buNone/>
            </a:pPr>
            <a:r>
              <a:rPr lang="en-US" sz="2000" dirty="0">
                <a:latin typeface="Ubuntu" panose="020B0504030602030204" pitchFamily="34" charset="0"/>
              </a:rPr>
              <a:t>The Alertwatch project aims to enhance road safety by monitoring the users face and detecting if the user falls asleep while driving as well as alerting the user.</a:t>
            </a:r>
          </a:p>
        </p:txBody>
      </p:sp>
      <p:sp>
        <p:nvSpPr>
          <p:cNvPr id="5" name="Google Shape;235;g2f374f3183f_0_11">
            <a:extLst>
              <a:ext uri="{FF2B5EF4-FFF2-40B4-BE49-F238E27FC236}">
                <a16:creationId xmlns:a16="http://schemas.microsoft.com/office/drawing/2014/main" id="{3B12DDEA-A2B8-3D2A-4ABE-8FEB8E874C64}"/>
              </a:ext>
            </a:extLst>
          </p:cNvPr>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8" name="Google Shape;236;g2f374f3183f_0_11">
            <a:extLst>
              <a:ext uri="{FF2B5EF4-FFF2-40B4-BE49-F238E27FC236}">
                <a16:creationId xmlns:a16="http://schemas.microsoft.com/office/drawing/2014/main" id="{7AEA9744-B5D4-D5DC-DE51-97E6F752E7B2}"/>
              </a:ext>
            </a:extLst>
          </p:cNvPr>
          <p:cNvSpPr txBox="1">
            <a:spLocks/>
          </p:cNvSpPr>
          <p:nvPr/>
        </p:nvSpPr>
        <p:spPr>
          <a:xfrm>
            <a:off x="426888" y="415846"/>
            <a:ext cx="11008500" cy="569400"/>
          </a:xfrm>
          <a:prstGeom prst="rect">
            <a:avLst/>
          </a:prstGeom>
          <a:noFill/>
          <a:ln>
            <a:noFill/>
          </a:ln>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800"/>
            </a:pPr>
            <a:r>
              <a:rPr lang="en-US" sz="3700" b="1" dirty="0">
                <a:solidFill>
                  <a:schemeClr val="tx2">
                    <a:lumMod val="75000"/>
                    <a:lumOff val="25000"/>
                  </a:schemeClr>
                </a:solidFill>
                <a:latin typeface="Ubuntu"/>
                <a:ea typeface="Ubuntu"/>
                <a:cs typeface="Ubuntu"/>
                <a:sym typeface="Ubuntu"/>
              </a:rPr>
              <a:t>	Alertwatch project</a:t>
            </a:r>
          </a:p>
        </p:txBody>
      </p:sp>
      <p:pic>
        <p:nvPicPr>
          <p:cNvPr id="10" name="Picture 9" descr="A logo of a blue eye with a black background&#10;&#10;Description automatically generated">
            <a:extLst>
              <a:ext uri="{FF2B5EF4-FFF2-40B4-BE49-F238E27FC236}">
                <a16:creationId xmlns:a16="http://schemas.microsoft.com/office/drawing/2014/main" id="{48FEB505-37EA-6792-CB12-3F0961AB5E5C}"/>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12" name="Picture 11" descr="A blue and white circle with white circles&#10;&#10;Description automatically generated">
            <a:extLst>
              <a:ext uri="{FF2B5EF4-FFF2-40B4-BE49-F238E27FC236}">
                <a16:creationId xmlns:a16="http://schemas.microsoft.com/office/drawing/2014/main" id="{F8D3A596-6071-5E68-EBA8-BB54F18E2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99" y="415846"/>
            <a:ext cx="705923" cy="705923"/>
          </a:xfrm>
          <a:prstGeom prst="rect">
            <a:avLst/>
          </a:prstGeom>
        </p:spPr>
      </p:pic>
    </p:spTree>
    <p:extLst>
      <p:ext uri="{BB962C8B-B14F-4D97-AF65-F5344CB8AC3E}">
        <p14:creationId xmlns:p14="http://schemas.microsoft.com/office/powerpoint/2010/main" val="52550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2</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Existing solutions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5</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Picture 2">
            <a:extLst>
              <a:ext uri="{FF2B5EF4-FFF2-40B4-BE49-F238E27FC236}">
                <a16:creationId xmlns:a16="http://schemas.microsoft.com/office/drawing/2014/main" id="{C6FA48AA-D188-A833-FD06-1DBD00E8D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1250" y="2476951"/>
            <a:ext cx="1324533" cy="745050"/>
          </a:xfrm>
          <a:prstGeom prst="rect">
            <a:avLst/>
          </a:prstGeom>
        </p:spPr>
      </p:pic>
    </p:spTree>
    <p:extLst>
      <p:ext uri="{BB962C8B-B14F-4D97-AF65-F5344CB8AC3E}">
        <p14:creationId xmlns:p14="http://schemas.microsoft.com/office/powerpoint/2010/main" val="116911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Existing solutions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D653F776-4B9E-7B7C-45B3-AB4131390909}"/>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Mobileye Lane sway detection</a:t>
            </a:r>
          </a:p>
          <a:p>
            <a:pPr>
              <a:lnSpc>
                <a:spcPct val="150000"/>
              </a:lnSpc>
            </a:pPr>
            <a:r>
              <a:rPr lang="en-US" dirty="0">
                <a:latin typeface="Ubuntu" panose="020B0504030602030204" pitchFamily="34" charset="0"/>
              </a:rPr>
              <a:t>Smartwatches </a:t>
            </a:r>
          </a:p>
          <a:p>
            <a:pPr>
              <a:lnSpc>
                <a:spcPct val="150000"/>
              </a:lnSpc>
            </a:pPr>
            <a:r>
              <a:rPr lang="en-US" dirty="0">
                <a:latin typeface="Ubuntu" panose="020B0504030602030204" pitchFamily="34" charset="0"/>
              </a:rPr>
              <a:t>Tesla Autopilot</a:t>
            </a:r>
          </a:p>
        </p:txBody>
      </p:sp>
      <p:pic>
        <p:nvPicPr>
          <p:cNvPr id="3" name="Graphic 2">
            <a:extLst>
              <a:ext uri="{FF2B5EF4-FFF2-40B4-BE49-F238E27FC236}">
                <a16:creationId xmlns:a16="http://schemas.microsoft.com/office/drawing/2014/main" id="{DDDDD65A-7C07-81FC-5284-CC3BADBC8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5489" y="1956703"/>
            <a:ext cx="3305504" cy="640442"/>
          </a:xfrm>
          <a:prstGeom prst="rect">
            <a:avLst/>
          </a:prstGeom>
        </p:spPr>
      </p:pic>
      <p:pic>
        <p:nvPicPr>
          <p:cNvPr id="6" name="Picture 10" descr="Tesla, Inc. - Wikipedia">
            <a:extLst>
              <a:ext uri="{FF2B5EF4-FFF2-40B4-BE49-F238E27FC236}">
                <a16:creationId xmlns:a16="http://schemas.microsoft.com/office/drawing/2014/main" id="{D57283D2-27E7-4220-2029-58E9A051B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889" y="3454327"/>
            <a:ext cx="1394039" cy="1795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142AFD-37BF-5824-8725-E73EEBBF0C82}"/>
              </a:ext>
            </a:extLst>
          </p:cNvPr>
          <p:cNvPicPr>
            <a:picLocks noChangeAspect="1"/>
          </p:cNvPicPr>
          <p:nvPr/>
        </p:nvPicPr>
        <p:blipFill rotWithShape="1">
          <a:blip r:embed="rId8">
            <a:extLst>
              <a:ext uri="{28A0092B-C50C-407E-A947-70E740481C1C}">
                <a14:useLocalDpi xmlns:a14="http://schemas.microsoft.com/office/drawing/2010/main" val="0"/>
              </a:ext>
            </a:extLst>
          </a:blip>
          <a:srcRect l="21754" r="22991"/>
          <a:stretch/>
        </p:blipFill>
        <p:spPr>
          <a:xfrm>
            <a:off x="539931" y="463208"/>
            <a:ext cx="583476" cy="593982"/>
          </a:xfrm>
          <a:prstGeom prst="rect">
            <a:avLst/>
          </a:prstGeom>
        </p:spPr>
      </p:pic>
    </p:spTree>
    <p:extLst>
      <p:ext uri="{BB962C8B-B14F-4D97-AF65-F5344CB8AC3E}">
        <p14:creationId xmlns:p14="http://schemas.microsoft.com/office/powerpoint/2010/main" val="56069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3</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Planned Objectives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gear in it&#10;&#10;Description automatically generated">
            <a:extLst>
              <a:ext uri="{FF2B5EF4-FFF2-40B4-BE49-F238E27FC236}">
                <a16:creationId xmlns:a16="http://schemas.microsoft.com/office/drawing/2014/main" id="{2CBA122E-5651-899A-3804-BBFAE7604CEE}"/>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4014389" y="2476950"/>
            <a:ext cx="738253" cy="745051"/>
          </a:xfrm>
          <a:prstGeom prst="rect">
            <a:avLst/>
          </a:prstGeom>
        </p:spPr>
      </p:pic>
    </p:spTree>
    <p:extLst>
      <p:ext uri="{BB962C8B-B14F-4D97-AF65-F5344CB8AC3E}">
        <p14:creationId xmlns:p14="http://schemas.microsoft.com/office/powerpoint/2010/main" val="186614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Proactive alertness management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6320AF8C-5C06-FE73-AF80-803C99D5C56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Rather than reacting to the car being out of the lanes or about to hit something, we want to prevent that by proactively detecting signs of drowsiness in the earliest stage possible.</a:t>
            </a:r>
          </a:p>
        </p:txBody>
      </p:sp>
      <p:pic>
        <p:nvPicPr>
          <p:cNvPr id="10" name="Picture 9" descr="A blue circle with a white gear in it&#10;&#10;Description automatically generated">
            <a:extLst>
              <a:ext uri="{FF2B5EF4-FFF2-40B4-BE49-F238E27FC236}">
                <a16:creationId xmlns:a16="http://schemas.microsoft.com/office/drawing/2014/main" id="{B4145F7B-550A-3A06-3007-5387FF07088B}"/>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397069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6" name="Picture 5" descr="A person sitting in a chair&#10;&#10;Description automatically generated">
            <a:extLst>
              <a:ext uri="{FF2B5EF4-FFF2-40B4-BE49-F238E27FC236}">
                <a16:creationId xmlns:a16="http://schemas.microsoft.com/office/drawing/2014/main" id="{16674EAC-7099-F11B-9362-BAFBA856FD60}"/>
              </a:ext>
            </a:extLst>
          </p:cNvPr>
          <p:cNvPicPr>
            <a:picLocks noChangeAspect="1"/>
          </p:cNvPicPr>
          <p:nvPr/>
        </p:nvPicPr>
        <p:blipFill>
          <a:blip r:embed="rId4"/>
          <a:stretch>
            <a:fillRect/>
          </a:stretch>
        </p:blipFill>
        <p:spPr>
          <a:xfrm>
            <a:off x="8121579" y="1609528"/>
            <a:ext cx="3925398" cy="2932826"/>
          </a:xfrm>
          <a:prstGeom prst="rect">
            <a:avLst/>
          </a:prstGeom>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Real-time facial monitoring</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4502202C-1320-1DC6-1007-208EC2BD869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The key feature of the system is monitoring,</a:t>
            </a:r>
            <a:br>
              <a:rPr lang="en-US" dirty="0">
                <a:latin typeface="Ubuntu" panose="020B0504030602030204" pitchFamily="34" charset="0"/>
              </a:rPr>
            </a:br>
            <a:r>
              <a:rPr lang="en-US" dirty="0">
                <a:latin typeface="Ubuntu" panose="020B0504030602030204" pitchFamily="34" charset="0"/>
              </a:rPr>
              <a:t>analyzing and assessing the alertness drop </a:t>
            </a:r>
            <a:br>
              <a:rPr lang="en-US" dirty="0">
                <a:latin typeface="Ubuntu" panose="020B0504030602030204" pitchFamily="34" charset="0"/>
              </a:rPr>
            </a:br>
            <a:r>
              <a:rPr lang="en-US" dirty="0">
                <a:latin typeface="Ubuntu" panose="020B0504030602030204" pitchFamily="34" charset="0"/>
              </a:rPr>
              <a:t>based on EAR  (eye aspect ratio) values.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FEF1DD-3640-6D7C-BD2E-97C2CC50FDFB}"/>
                  </a:ext>
                </a:extLst>
              </p:cNvPr>
              <p:cNvSpPr txBox="1"/>
              <p:nvPr/>
            </p:nvSpPr>
            <p:spPr>
              <a:xfrm>
                <a:off x="145023" y="4001294"/>
                <a:ext cx="6097314" cy="710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𝑬𝒚𝒆</m:t>
                      </m:r>
                      <m:r>
                        <a:rPr lang="en-US" b="0" i="0">
                          <a:latin typeface="Cambria Math" panose="02040503050406030204" pitchFamily="18" charset="0"/>
                        </a:rPr>
                        <m:t> </m:t>
                      </m:r>
                      <m:r>
                        <a:rPr lang="en-US" b="1" i="1">
                          <a:latin typeface="Cambria Math" panose="02040503050406030204" pitchFamily="18" charset="0"/>
                        </a:rPr>
                        <m:t>𝒂𝒔𝒑𝒆𝒄𝒕</m:t>
                      </m:r>
                      <m:r>
                        <a:rPr lang="en-US" b="0" i="0">
                          <a:latin typeface="Cambria Math" panose="02040503050406030204" pitchFamily="18" charset="0"/>
                        </a:rPr>
                        <m:t> </m:t>
                      </m:r>
                      <m:r>
                        <a:rPr lang="en-US" b="1" i="1">
                          <a:latin typeface="Cambria Math" panose="02040503050406030204" pitchFamily="18" charset="0"/>
                        </a:rPr>
                        <m:t>𝒓𝒂𝒕𝒊𝒐</m:t>
                      </m:r>
                      <m:r>
                        <a:rPr lang="en-US" b="0" i="0">
                          <a:latin typeface="Cambria Math" panose="02040503050406030204" pitchFamily="18" charset="0"/>
                        </a:rPr>
                        <m:t> = </m:t>
                      </m:r>
                      <m:f>
                        <m:fPr>
                          <m:ctrlPr>
                            <a:rPr lang="en-US" b="0" i="1">
                              <a:solidFill>
                                <a:srgbClr val="836967"/>
                              </a:solidFill>
                              <a:latin typeface="Cambria Math" panose="02040503050406030204" pitchFamily="18" charset="0"/>
                            </a:rPr>
                          </m:ctrlPr>
                        </m:fPr>
                        <m:num>
                          <m:d>
                            <m:dPr>
                              <m:begChr m:val="|"/>
                              <m:endChr m:val="|"/>
                              <m:ctrlPr>
                                <a:rPr lang="en-US" b="0" i="1">
                                  <a:solidFill>
                                    <a:srgbClr val="836967"/>
                                  </a:solidFill>
                                  <a:latin typeface="Cambria Math" panose="02040503050406030204" pitchFamily="18" charset="0"/>
                                </a:rPr>
                              </m:ctrlPr>
                            </m:dPr>
                            <m:e>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2</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6</m:t>
                                      </m:r>
                                    </m:sub>
                                  </m:sSub>
                                </m:e>
                              </m:d>
                              <m:r>
                                <a:rPr lang="en-US" b="0" i="0">
                                  <a:latin typeface="Cambria Math" panose="02040503050406030204" pitchFamily="18" charset="0"/>
                                </a:rPr>
                                <m:t>−</m:t>
                              </m:r>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5</m:t>
                                      </m:r>
                                    </m:sub>
                                  </m:sSub>
                                </m:e>
                              </m:d>
                            </m:e>
                          </m:d>
                        </m:num>
                        <m:den>
                          <m:r>
                            <a:rPr lang="en-US" b="0" i="0">
                              <a:latin typeface="Cambria Math" panose="02040503050406030204" pitchFamily="18" charset="0"/>
                            </a:rPr>
                            <m:t>2</m:t>
                          </m:r>
                          <m:d>
                            <m:dPr>
                              <m:begChr m:val="|"/>
                              <m:endChr m:val="|"/>
                              <m:ctrlPr>
                                <a:rPr lang="en-US" b="0" i="1">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1</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4</m:t>
                                  </m:r>
                                </m:sub>
                              </m:sSub>
                            </m:e>
                          </m:d>
                        </m:den>
                      </m:f>
                    </m:oMath>
                  </m:oMathPara>
                </a14:m>
                <a:endParaRPr lang="en-US" dirty="0"/>
              </a:p>
            </p:txBody>
          </p:sp>
        </mc:Choice>
        <mc:Fallback xmlns="">
          <p:sp>
            <p:nvSpPr>
              <p:cNvPr id="3" name="TextBox 2">
                <a:extLst>
                  <a:ext uri="{FF2B5EF4-FFF2-40B4-BE49-F238E27FC236}">
                    <a16:creationId xmlns:a16="http://schemas.microsoft.com/office/drawing/2014/main" id="{B4FEF1DD-3640-6D7C-BD2E-97C2CC50FDFB}"/>
                  </a:ext>
                </a:extLst>
              </p:cNvPr>
              <p:cNvSpPr txBox="1">
                <a:spLocks noRot="1" noChangeAspect="1" noMove="1" noResize="1" noEditPoints="1" noAdjustHandles="1" noChangeArrowheads="1" noChangeShapeType="1" noTextEdit="1"/>
              </p:cNvSpPr>
              <p:nvPr/>
            </p:nvSpPr>
            <p:spPr>
              <a:xfrm>
                <a:off x="145023" y="4001294"/>
                <a:ext cx="6097314" cy="710579"/>
              </a:xfrm>
              <a:prstGeom prst="rect">
                <a:avLst/>
              </a:prstGeom>
              <a:blipFill>
                <a:blip r:embed="rId6"/>
                <a:stretch>
                  <a:fillRect/>
                </a:stretch>
              </a:blipFill>
            </p:spPr>
            <p:txBody>
              <a:bodyPr/>
              <a:lstStyle/>
              <a:p>
                <a:r>
                  <a:rPr lang="en-US">
                    <a:noFill/>
                  </a:rPr>
                  <a:t> </a:t>
                </a:r>
              </a:p>
            </p:txBody>
          </p:sp>
        </mc:Fallback>
      </mc:AlternateContent>
      <p:pic>
        <p:nvPicPr>
          <p:cNvPr id="7" name="Picture 6" descr="A blue circle with a white gear in it&#10;&#10;Description automatically generated">
            <a:extLst>
              <a:ext uri="{FF2B5EF4-FFF2-40B4-BE49-F238E27FC236}">
                <a16:creationId xmlns:a16="http://schemas.microsoft.com/office/drawing/2014/main" id="{BC79694F-D3ED-2C42-2AA0-49BC8F89DB44}"/>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cxnSp>
        <p:nvCxnSpPr>
          <p:cNvPr id="10" name="Straight Connector 9">
            <a:extLst>
              <a:ext uri="{FF2B5EF4-FFF2-40B4-BE49-F238E27FC236}">
                <a16:creationId xmlns:a16="http://schemas.microsoft.com/office/drawing/2014/main" id="{98E703E1-D89E-0077-29C5-004413EDEE49}"/>
              </a:ext>
            </a:extLst>
          </p:cNvPr>
          <p:cNvCxnSpPr>
            <a:cxnSpLocks/>
            <a:stCxn id="8" idx="0"/>
          </p:cNvCxnSpPr>
          <p:nvPr/>
        </p:nvCxnSpPr>
        <p:spPr>
          <a:xfrm flipV="1">
            <a:off x="7628854" y="2914650"/>
            <a:ext cx="2829596" cy="879578"/>
          </a:xfrm>
          <a:prstGeom prst="line">
            <a:avLst/>
          </a:prstGeom>
          <a:ln w="28575">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FA53D83-9179-0987-09B0-16FE7E5B4E0A}"/>
              </a:ext>
            </a:extLst>
          </p:cNvPr>
          <p:cNvCxnSpPr>
            <a:cxnSpLocks/>
          </p:cNvCxnSpPr>
          <p:nvPr/>
        </p:nvCxnSpPr>
        <p:spPr>
          <a:xfrm flipV="1">
            <a:off x="9102165" y="3298371"/>
            <a:ext cx="1511406" cy="2979080"/>
          </a:xfrm>
          <a:prstGeom prst="line">
            <a:avLst/>
          </a:prstGeom>
          <a:ln w="28575">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3E778B6F-D7E4-C1E4-9F0D-8F22EFC8709C}"/>
              </a:ext>
            </a:extLst>
          </p:cNvPr>
          <p:cNvPicPr>
            <a:picLocks noChangeAspect="1"/>
          </p:cNvPicPr>
          <p:nvPr/>
        </p:nvPicPr>
        <p:blipFill>
          <a:blip r:embed="rId8"/>
          <a:stretch>
            <a:fillRect/>
          </a:stretch>
        </p:blipFill>
        <p:spPr>
          <a:xfrm>
            <a:off x="6096000" y="3794228"/>
            <a:ext cx="3065707" cy="2483224"/>
          </a:xfrm>
          <a:prstGeom prst="rect">
            <a:avLst/>
          </a:prstGeom>
        </p:spPr>
      </p:pic>
    </p:spTree>
    <p:extLst>
      <p:ext uri="{BB962C8B-B14F-4D97-AF65-F5344CB8AC3E}">
        <p14:creationId xmlns:p14="http://schemas.microsoft.com/office/powerpoint/2010/main" val="2888698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549</TotalTime>
  <Words>2404</Words>
  <Application>Microsoft Office PowerPoint</Application>
  <PresentationFormat>Widescreen</PresentationFormat>
  <Paragraphs>294</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Aptos</vt:lpstr>
      <vt:lpstr>Aptos Display</vt:lpstr>
      <vt:lpstr>Arial</vt:lpstr>
      <vt:lpstr>Calibri</vt:lpstr>
      <vt:lpstr>Cambria Math</vt:lpstr>
      <vt:lpstr>Google Sans</vt:lpstr>
      <vt:lpstr>Roboto</vt:lpstr>
      <vt:lpstr>Times New Roman</vt:lpstr>
      <vt:lpstr>Ubuntu</vt:lpstr>
      <vt:lpstr>Office Theme</vt:lpstr>
      <vt:lpstr>Capstone project Phase A 24-2-D-8 Lior Jigalo Advisor: Shimon Faitelson</vt:lpstr>
      <vt:lpstr>Part 1 Introduction</vt:lpstr>
      <vt:lpstr>Inspiration</vt:lpstr>
      <vt:lpstr>PowerPoint Presentation</vt:lpstr>
      <vt:lpstr>Part 2 Existing solutions</vt:lpstr>
      <vt:lpstr> Existing solutions</vt:lpstr>
      <vt:lpstr>Part 3 Planned Objectives</vt:lpstr>
      <vt:lpstr> Proactive alertness management</vt:lpstr>
      <vt:lpstr> Real-time facial monitoring</vt:lpstr>
      <vt:lpstr> Versatile deployment across environments</vt:lpstr>
      <vt:lpstr> Fanless &amp; low power EDGE solution</vt:lpstr>
      <vt:lpstr> Runtime environment</vt:lpstr>
      <vt:lpstr> AI usage</vt:lpstr>
      <vt:lpstr> Data Flow &amp; Architecture</vt:lpstr>
      <vt:lpstr>PowerPoint Presentation</vt:lpstr>
      <vt:lpstr>Part 4 Hardware options</vt:lpstr>
      <vt:lpstr> SolidRun Bedrock R7000</vt:lpstr>
      <vt:lpstr> SolidRun Hailo 15H</vt:lpstr>
      <vt:lpstr> SolidRun i.MX 8MP</vt:lpstr>
      <vt:lpstr>Part 5 Challenges &amp; constraints</vt:lpstr>
      <vt:lpstr> Software challenges</vt:lpstr>
      <vt:lpstr> Hardware constraints</vt:lpstr>
      <vt:lpstr> Physical Challenges</vt:lpstr>
      <vt:lpstr>Part 6 Testing Plan</vt:lpstr>
      <vt:lpstr> Hardware Validation</vt:lpstr>
      <vt:lpstr> Software Validation</vt:lpstr>
      <vt:lpstr>Thank you!  Questions?</vt:lpstr>
      <vt:lpstr>Additional information</vt:lpstr>
      <vt:lpstr> SolidRun Bedrock R7000</vt:lpstr>
      <vt:lpstr> SolidRun Hailo 15H</vt:lpstr>
      <vt:lpstr> SolidRun i.MX 8MP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ליאור ז'יגלו</dc:creator>
  <cp:lastModifiedBy>ליאור ז'יגלו</cp:lastModifiedBy>
  <cp:revision>31</cp:revision>
  <dcterms:created xsi:type="dcterms:W3CDTF">2024-08-31T09:36:59Z</dcterms:created>
  <dcterms:modified xsi:type="dcterms:W3CDTF">2024-09-21T19:36:56Z</dcterms:modified>
</cp:coreProperties>
</file>